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9" r:id="rId2"/>
    <p:sldId id="256" r:id="rId3"/>
    <p:sldId id="257" r:id="rId4"/>
    <p:sldId id="315" r:id="rId5"/>
    <p:sldId id="264" r:id="rId6"/>
    <p:sldId id="265" r:id="rId7"/>
    <p:sldId id="267" r:id="rId8"/>
    <p:sldId id="269" r:id="rId9"/>
    <p:sldId id="273" r:id="rId10"/>
    <p:sldId id="274" r:id="rId11"/>
    <p:sldId id="275" r:id="rId12"/>
    <p:sldId id="283" r:id="rId13"/>
    <p:sldId id="284" r:id="rId14"/>
    <p:sldId id="285" r:id="rId15"/>
    <p:sldId id="288" r:id="rId16"/>
    <p:sldId id="292" r:id="rId17"/>
    <p:sldId id="294" r:id="rId18"/>
    <p:sldId id="296" r:id="rId19"/>
    <p:sldId id="298" r:id="rId20"/>
    <p:sldId id="300" r:id="rId21"/>
    <p:sldId id="320" r:id="rId22"/>
    <p:sldId id="319" r:id="rId23"/>
    <p:sldId id="324" r:id="rId24"/>
    <p:sldId id="327" r:id="rId25"/>
    <p:sldId id="328" r:id="rId26"/>
    <p:sldId id="334" r:id="rId27"/>
    <p:sldId id="336" r:id="rId28"/>
    <p:sldId id="339" r:id="rId29"/>
    <p:sldId id="341" r:id="rId30"/>
    <p:sldId id="343" r:id="rId31"/>
    <p:sldId id="344" r:id="rId32"/>
    <p:sldId id="347" r:id="rId33"/>
    <p:sldId id="348" r:id="rId34"/>
    <p:sldId id="351" r:id="rId35"/>
    <p:sldId id="313" r:id="rId36"/>
    <p:sldId id="314" r:id="rId3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p:cViewPr varScale="1">
        <p:scale>
          <a:sx n="108" d="100"/>
          <a:sy n="108" d="100"/>
        </p:scale>
        <p:origin x="660"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E6E2AB5-9726-4381-9712-FE9C33DB6683}" type="datetimeFigureOut">
              <a:rPr lang="en-US" smtClean="0"/>
              <a:t>11/8/2024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B5907B63-BD23-44F8-BA5A-5F492BC710F3}" type="slidenum">
              <a:rPr lang="en-US" smtClean="0"/>
              <a:t>‹#›</a:t>
            </a:fld>
            <a:endParaRPr lang="en-US"/>
          </a:p>
        </p:txBody>
      </p:sp>
    </p:spTree>
    <p:extLst>
      <p:ext uri="{BB962C8B-B14F-4D97-AF65-F5344CB8AC3E}">
        <p14:creationId xmlns:p14="http://schemas.microsoft.com/office/powerpoint/2010/main" val="3773160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A1650A-117C-46B0-AEA7-ABAA679E2D3C}" type="slidenum">
              <a:rPr lang="en-US" smtClean="0"/>
              <a:t>2</a:t>
            </a:fld>
            <a:endParaRPr lang="en-US"/>
          </a:p>
        </p:txBody>
      </p:sp>
    </p:spTree>
    <p:extLst>
      <p:ext uri="{BB962C8B-B14F-4D97-AF65-F5344CB8AC3E}">
        <p14:creationId xmlns:p14="http://schemas.microsoft.com/office/powerpoint/2010/main" val="4181448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6939" y="609676"/>
            <a:ext cx="10358120" cy="69723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00000"/>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00000"/>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00000"/>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6094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6939" y="609676"/>
            <a:ext cx="10358120" cy="697230"/>
          </a:xfrm>
          <a:prstGeom prst="rect">
            <a:avLst/>
          </a:prstGeom>
        </p:spPr>
        <p:txBody>
          <a:bodyPr wrap="square" lIns="0" tIns="0" rIns="0" bIns="0">
            <a:spAutoFit/>
          </a:bodyPr>
          <a:lstStyle>
            <a:lvl1pPr>
              <a:defRPr sz="4400" b="0" i="0">
                <a:solidFill>
                  <a:srgbClr val="C00000"/>
                </a:solidFill>
                <a:latin typeface="Calibri Light"/>
                <a:cs typeface="Calibri Light"/>
              </a:defRPr>
            </a:lvl1pPr>
          </a:lstStyle>
          <a:p>
            <a:endParaRPr/>
          </a:p>
        </p:txBody>
      </p:sp>
      <p:sp>
        <p:nvSpPr>
          <p:cNvPr id="3" name="Holder 3"/>
          <p:cNvSpPr>
            <a:spLocks noGrp="1"/>
          </p:cNvSpPr>
          <p:nvPr>
            <p:ph type="body" idx="1"/>
          </p:nvPr>
        </p:nvSpPr>
        <p:spPr>
          <a:xfrm>
            <a:off x="916939" y="1819401"/>
            <a:ext cx="10358120" cy="332359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www.huawei.com/" TargetMode="Externa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0"/>
            <a:ext cx="10358120" cy="691548"/>
          </a:xfrm>
          <a:prstGeom prst="rect">
            <a:avLst/>
          </a:prstGeom>
        </p:spPr>
        <p:txBody>
          <a:bodyPr vert="horz" wrap="square" lIns="0" tIns="136220" rIns="0" bIns="0" rtlCol="0">
            <a:spAutoFit/>
          </a:bodyPr>
          <a:lstStyle/>
          <a:p>
            <a:pPr marL="12700">
              <a:spcBef>
                <a:spcPts val="105"/>
              </a:spcBef>
            </a:pPr>
            <a:r>
              <a:rPr sz="3600" spc="-10" dirty="0"/>
              <a:t>Objectives</a:t>
            </a:r>
          </a:p>
        </p:txBody>
      </p:sp>
      <p:sp>
        <p:nvSpPr>
          <p:cNvPr id="5" name="object 5"/>
          <p:cNvSpPr txBox="1">
            <a:spLocks noGrp="1"/>
          </p:cNvSpPr>
          <p:nvPr>
            <p:ph type="sldNum" sz="quarter" idx="7"/>
          </p:nvPr>
        </p:nvSpPr>
        <p:spPr>
          <a:xfrm>
            <a:off x="10302240" y="6377941"/>
            <a:ext cx="2804160" cy="289823"/>
          </a:xfrm>
          <a:prstGeom prst="rect">
            <a:avLst/>
          </a:prstGeom>
        </p:spPr>
        <p:txBody>
          <a:bodyPr vert="horz" wrap="square" lIns="0" tIns="12700" rIns="0" bIns="0" rtlCol="0">
            <a:spAutoFit/>
          </a:bodyPr>
          <a:lstStyle/>
          <a:p>
            <a:pPr marL="38100">
              <a:spcBef>
                <a:spcPts val="100"/>
              </a:spcBef>
            </a:pPr>
            <a:fld id="{81D60167-4931-47E6-BA6A-407CBD079E47}" type="slidenum">
              <a:rPr spc="-25" dirty="0"/>
              <a:pPr marL="38100">
                <a:spcBef>
                  <a:spcPts val="100"/>
                </a:spcBef>
              </a:pPr>
              <a:t>1</a:t>
            </a:fld>
            <a:endParaRPr spc="-25" dirty="0"/>
          </a:p>
        </p:txBody>
      </p:sp>
      <p:sp>
        <p:nvSpPr>
          <p:cNvPr id="3" name="object 3"/>
          <p:cNvSpPr txBox="1"/>
          <p:nvPr/>
        </p:nvSpPr>
        <p:spPr>
          <a:xfrm>
            <a:off x="457200" y="685800"/>
            <a:ext cx="11430000" cy="5004575"/>
          </a:xfrm>
          <a:prstGeom prst="rect">
            <a:avLst/>
          </a:prstGeom>
        </p:spPr>
        <p:txBody>
          <a:bodyPr vert="horz" wrap="square" lIns="0" tIns="18415" rIns="0" bIns="0" rtlCol="0">
            <a:spAutoFit/>
          </a:bodyPr>
          <a:lstStyle/>
          <a:p>
            <a:pPr marL="355600" marR="194945" indent="-342900">
              <a:lnSpc>
                <a:spcPct val="99600"/>
              </a:lnSpc>
              <a:spcBef>
                <a:spcPts val="145"/>
              </a:spcBef>
              <a:buClr>
                <a:srgbClr val="00004D"/>
              </a:buClr>
              <a:buSzPct val="59375"/>
              <a:buFont typeface="Wingdings"/>
              <a:buChar char=""/>
              <a:tabLst>
                <a:tab pos="355600" algn="l"/>
              </a:tabLst>
            </a:pPr>
            <a:r>
              <a:rPr lang="en-US" sz="2400" spc="-10" dirty="0" smtClean="0">
                <a:latin typeface="Tahoma"/>
                <a:cs typeface="Tahoma"/>
              </a:rPr>
              <a:t>Intro For computer</a:t>
            </a:r>
            <a:endParaRPr sz="2400" dirty="0">
              <a:latin typeface="Tahoma"/>
              <a:cs typeface="Tahoma"/>
            </a:endParaRPr>
          </a:p>
          <a:p>
            <a:pPr marL="355600" marR="5080" indent="-342900">
              <a:spcBef>
                <a:spcPts val="765"/>
              </a:spcBef>
              <a:buClr>
                <a:srgbClr val="00004D"/>
              </a:buClr>
              <a:buSzPct val="59375"/>
              <a:buFont typeface="Wingdings"/>
              <a:buChar char=""/>
              <a:tabLst>
                <a:tab pos="355600" algn="l"/>
              </a:tabLst>
            </a:pPr>
            <a:r>
              <a:rPr lang="en-US" sz="2400" dirty="0" smtClean="0">
                <a:latin typeface="Tahoma"/>
                <a:cs typeface="Tahoma"/>
              </a:rPr>
              <a:t>Intro For Programming Language</a:t>
            </a:r>
            <a:r>
              <a:rPr sz="2400" spc="-10" dirty="0" smtClean="0">
                <a:latin typeface="Tahoma"/>
                <a:cs typeface="Tahoma"/>
              </a:rPr>
              <a:t>.</a:t>
            </a:r>
            <a:endParaRPr lang="en-US" sz="2400" spc="-10" dirty="0" smtClean="0">
              <a:latin typeface="Tahoma"/>
              <a:cs typeface="Tahoma"/>
            </a:endParaRPr>
          </a:p>
          <a:p>
            <a:pPr marL="355600" marR="5080" indent="-342900">
              <a:spcBef>
                <a:spcPts val="765"/>
              </a:spcBef>
              <a:buClr>
                <a:srgbClr val="00004D"/>
              </a:buClr>
              <a:buSzPct val="59375"/>
              <a:buFont typeface="Wingdings"/>
              <a:buChar char=""/>
              <a:tabLst>
                <a:tab pos="355600" algn="l"/>
              </a:tabLst>
            </a:pPr>
            <a:r>
              <a:rPr lang="en-US" sz="2400" spc="-10" dirty="0" smtClean="0">
                <a:latin typeface="Tahoma"/>
                <a:cs typeface="Tahoma"/>
              </a:rPr>
              <a:t>Machine Language</a:t>
            </a:r>
          </a:p>
          <a:p>
            <a:pPr marL="355600" marR="5080" indent="-342900">
              <a:spcBef>
                <a:spcPts val="765"/>
              </a:spcBef>
              <a:buClr>
                <a:srgbClr val="00004D"/>
              </a:buClr>
              <a:buSzPct val="59375"/>
              <a:buFont typeface="Wingdings"/>
              <a:buChar char=""/>
              <a:tabLst>
                <a:tab pos="355600" algn="l"/>
              </a:tabLst>
            </a:pPr>
            <a:r>
              <a:rPr lang="en-US" sz="2400" spc="-10" dirty="0">
                <a:latin typeface="Tahoma"/>
                <a:cs typeface="Tahoma"/>
              </a:rPr>
              <a:t>Intro for </a:t>
            </a:r>
            <a:r>
              <a:rPr lang="en-US" sz="2400" spc="-10" dirty="0" smtClean="0">
                <a:latin typeface="Tahoma"/>
                <a:cs typeface="Tahoma"/>
              </a:rPr>
              <a:t>Python </a:t>
            </a:r>
            <a:r>
              <a:rPr lang="en-US" sz="2400" spc="-10" dirty="0">
                <a:latin typeface="Tahoma"/>
                <a:cs typeface="Tahoma"/>
              </a:rPr>
              <a:t>Programming </a:t>
            </a:r>
            <a:r>
              <a:rPr lang="en-US" sz="2400" spc="-10" dirty="0" smtClean="0">
                <a:latin typeface="Tahoma"/>
                <a:cs typeface="Tahoma"/>
              </a:rPr>
              <a:t>Basics And IDE</a:t>
            </a:r>
            <a:endParaRPr lang="en-US" sz="2400" spc="-10" dirty="0">
              <a:latin typeface="Tahoma"/>
              <a:cs typeface="Tahoma"/>
            </a:endParaRPr>
          </a:p>
          <a:p>
            <a:pPr marL="355600" marR="5080" indent="-342900">
              <a:spcBef>
                <a:spcPts val="765"/>
              </a:spcBef>
              <a:buClr>
                <a:srgbClr val="00004D"/>
              </a:buClr>
              <a:buSzPct val="59375"/>
              <a:buFont typeface="Wingdings"/>
              <a:buChar char=""/>
              <a:tabLst>
                <a:tab pos="355600" algn="l"/>
              </a:tabLst>
            </a:pPr>
            <a:r>
              <a:rPr lang="en-US" sz="2400" spc="-10" dirty="0" smtClean="0">
                <a:latin typeface="Tahoma"/>
                <a:cs typeface="Tahoma"/>
              </a:rPr>
              <a:t>python Programming language </a:t>
            </a:r>
          </a:p>
          <a:p>
            <a:pPr marL="12700" marR="5080">
              <a:spcBef>
                <a:spcPts val="765"/>
              </a:spcBef>
              <a:buClr>
                <a:srgbClr val="00004D"/>
              </a:buClr>
              <a:buSzPct val="59375"/>
              <a:tabLst>
                <a:tab pos="355600" algn="l"/>
              </a:tabLst>
            </a:pPr>
            <a:r>
              <a:rPr lang="en-US" sz="2400" spc="-10" dirty="0">
                <a:latin typeface="Tahoma"/>
                <a:cs typeface="Tahoma"/>
              </a:rPr>
              <a:t> </a:t>
            </a:r>
            <a:r>
              <a:rPr lang="en-US" sz="2400" spc="-10" dirty="0" smtClean="0">
                <a:latin typeface="Tahoma"/>
                <a:cs typeface="Tahoma"/>
              </a:rPr>
              <a:t>   </a:t>
            </a:r>
          </a:p>
          <a:p>
            <a:pPr marL="355600" marR="5080" indent="-342900">
              <a:spcBef>
                <a:spcPts val="765"/>
              </a:spcBef>
              <a:buClr>
                <a:srgbClr val="00004D"/>
              </a:buClr>
              <a:buSzPct val="59375"/>
              <a:buFont typeface="Wingdings"/>
              <a:buChar char=""/>
              <a:tabLst>
                <a:tab pos="355600" algn="l"/>
              </a:tabLst>
            </a:pPr>
            <a:endParaRPr lang="en-US" sz="2400" spc="-10" dirty="0" smtClean="0">
              <a:latin typeface="Tahoma"/>
              <a:cs typeface="Tahoma"/>
            </a:endParaRPr>
          </a:p>
          <a:p>
            <a:pPr marL="355600" marR="5080" indent="-342900">
              <a:spcBef>
                <a:spcPts val="765"/>
              </a:spcBef>
              <a:buClr>
                <a:srgbClr val="00004D"/>
              </a:buClr>
              <a:buSzPct val="59375"/>
              <a:buFont typeface="Wingdings"/>
              <a:buChar char=""/>
              <a:tabLst>
                <a:tab pos="355600" algn="l"/>
              </a:tabLst>
            </a:pPr>
            <a:endParaRPr lang="en-US" sz="3200" spc="-10" dirty="0" smtClean="0">
              <a:latin typeface="Tahoma"/>
              <a:cs typeface="Tahoma"/>
            </a:endParaRPr>
          </a:p>
          <a:p>
            <a:pPr marL="355600" marR="5080" indent="-342900">
              <a:spcBef>
                <a:spcPts val="765"/>
              </a:spcBef>
              <a:buClr>
                <a:srgbClr val="00004D"/>
              </a:buClr>
              <a:buSzPct val="59375"/>
              <a:buFont typeface="Wingdings"/>
              <a:buChar char=""/>
              <a:tabLst>
                <a:tab pos="355600" algn="l"/>
              </a:tabLst>
            </a:pPr>
            <a:endParaRPr lang="en-US" sz="3200" spc="-10" dirty="0" smtClean="0">
              <a:latin typeface="Tahoma"/>
              <a:cs typeface="Tahoma"/>
            </a:endParaRPr>
          </a:p>
          <a:p>
            <a:pPr marL="355600" marR="5080" indent="-342900">
              <a:spcBef>
                <a:spcPts val="765"/>
              </a:spcBef>
              <a:buClr>
                <a:srgbClr val="00004D"/>
              </a:buClr>
              <a:buSzPct val="59375"/>
              <a:buFont typeface="Wingdings"/>
              <a:buChar char=""/>
              <a:tabLst>
                <a:tab pos="355600" algn="l"/>
              </a:tabLst>
            </a:pPr>
            <a:endParaRPr sz="3200" dirty="0">
              <a:latin typeface="Tahoma"/>
              <a:cs typeface="Tahoma"/>
            </a:endParaRPr>
          </a:p>
        </p:txBody>
      </p:sp>
      <p:sp>
        <p:nvSpPr>
          <p:cNvPr id="6" name="object 3"/>
          <p:cNvSpPr txBox="1">
            <a:spLocks/>
          </p:cNvSpPr>
          <p:nvPr/>
        </p:nvSpPr>
        <p:spPr>
          <a:xfrm>
            <a:off x="0" y="2522086"/>
            <a:ext cx="10358120" cy="906914"/>
          </a:xfrm>
          <a:prstGeom prst="rect">
            <a:avLst/>
          </a:prstGeom>
        </p:spPr>
        <p:txBody>
          <a:bodyPr vert="horz" wrap="square" lIns="0" tIns="471423" rIns="0" bIns="0" rtlCol="0">
            <a:spAutoFit/>
          </a:bodyPr>
          <a:lstStyle>
            <a:lvl1pPr>
              <a:defRPr sz="4400" b="0" i="0">
                <a:solidFill>
                  <a:srgbClr val="C00000"/>
                </a:solidFill>
                <a:latin typeface="Calibri Light"/>
                <a:ea typeface="+mj-ea"/>
                <a:cs typeface="Calibri Light"/>
              </a:defRPr>
            </a:lvl1pPr>
          </a:lstStyle>
          <a:p>
            <a:pPr marL="804545">
              <a:spcBef>
                <a:spcPts val="105"/>
              </a:spcBef>
            </a:pPr>
            <a:r>
              <a:rPr lang="en-US" sz="2800" kern="0" spc="-10" dirty="0" smtClean="0">
                <a:latin typeface="Arial MT"/>
                <a:cs typeface="Arial MT"/>
              </a:rPr>
              <a:t> Content</a:t>
            </a:r>
            <a:endParaRPr lang="en-US" sz="2800" kern="0" spc="-10" dirty="0">
              <a:latin typeface="Arial MT"/>
              <a:cs typeface="Arial MT"/>
            </a:endParaRPr>
          </a:p>
        </p:txBody>
      </p:sp>
      <p:sp>
        <p:nvSpPr>
          <p:cNvPr id="7" name="object 4"/>
          <p:cNvSpPr txBox="1">
            <a:spLocks noGrp="1"/>
          </p:cNvSpPr>
          <p:nvPr>
            <p:ph type="body" idx="1"/>
          </p:nvPr>
        </p:nvSpPr>
        <p:spPr>
          <a:xfrm>
            <a:off x="990600" y="3491259"/>
            <a:ext cx="8077200" cy="2475678"/>
          </a:xfrm>
          <a:prstGeom prst="rect">
            <a:avLst/>
          </a:prstGeom>
        </p:spPr>
        <p:txBody>
          <a:bodyPr vert="horz" wrap="square" lIns="0" tIns="13335" rIns="0" bIns="0" rtlCol="0">
            <a:spAutoFit/>
          </a:bodyPr>
          <a:lstStyle/>
          <a:p>
            <a:pPr marL="469265" indent="-456565">
              <a:spcBef>
                <a:spcPts val="105"/>
              </a:spcBef>
              <a:buAutoNum type="arabicPeriod"/>
              <a:tabLst>
                <a:tab pos="469265" algn="l"/>
              </a:tabLst>
            </a:pPr>
            <a:r>
              <a:rPr sz="1600" dirty="0">
                <a:solidFill>
                  <a:schemeClr val="tx1">
                    <a:lumMod val="75000"/>
                    <a:lumOff val="25000"/>
                  </a:schemeClr>
                </a:solidFill>
              </a:rPr>
              <a:t>Introduction</a:t>
            </a:r>
            <a:r>
              <a:rPr sz="1600" spc="-50" dirty="0">
                <a:solidFill>
                  <a:schemeClr val="tx1">
                    <a:lumMod val="75000"/>
                    <a:lumOff val="25000"/>
                  </a:schemeClr>
                </a:solidFill>
              </a:rPr>
              <a:t> </a:t>
            </a:r>
            <a:r>
              <a:rPr sz="1600" dirty="0">
                <a:solidFill>
                  <a:schemeClr val="tx1">
                    <a:lumMod val="75000"/>
                    <a:lumOff val="25000"/>
                  </a:schemeClr>
                </a:solidFill>
              </a:rPr>
              <a:t>to</a:t>
            </a:r>
            <a:r>
              <a:rPr sz="1600" spc="-50" dirty="0">
                <a:solidFill>
                  <a:schemeClr val="tx1">
                    <a:lumMod val="75000"/>
                    <a:lumOff val="25000"/>
                  </a:schemeClr>
                </a:solidFill>
              </a:rPr>
              <a:t> </a:t>
            </a:r>
            <a:r>
              <a:rPr sz="1600" spc="-10" dirty="0" smtClean="0">
                <a:solidFill>
                  <a:schemeClr val="tx1">
                    <a:lumMod val="75000"/>
                    <a:lumOff val="25000"/>
                  </a:schemeClr>
                </a:solidFill>
              </a:rPr>
              <a:t>Python</a:t>
            </a:r>
            <a:r>
              <a:rPr lang="en-US" sz="1600" spc="-10" dirty="0" smtClean="0">
                <a:solidFill>
                  <a:schemeClr val="tx1">
                    <a:lumMod val="75000"/>
                    <a:lumOff val="25000"/>
                  </a:schemeClr>
                </a:solidFill>
              </a:rPr>
              <a:t> and operations</a:t>
            </a:r>
            <a:endParaRPr sz="1600" spc="-10" dirty="0">
              <a:solidFill>
                <a:schemeClr val="tx1">
                  <a:lumMod val="75000"/>
                  <a:lumOff val="25000"/>
                </a:schemeClr>
              </a:solidFill>
            </a:endParaRPr>
          </a:p>
          <a:p>
            <a:pPr marL="469265" indent="-456565">
              <a:buAutoNum type="arabicPeriod"/>
              <a:tabLst>
                <a:tab pos="469265" algn="l"/>
              </a:tabLst>
            </a:pPr>
            <a:r>
              <a:rPr sz="1600" dirty="0" smtClean="0">
                <a:solidFill>
                  <a:schemeClr val="tx1">
                    <a:lumMod val="75000"/>
                    <a:lumOff val="25000"/>
                  </a:schemeClr>
                </a:solidFill>
              </a:rPr>
              <a:t>Lists</a:t>
            </a:r>
            <a:r>
              <a:rPr sz="1600" spc="-30" dirty="0" smtClean="0">
                <a:solidFill>
                  <a:schemeClr val="tx1">
                    <a:lumMod val="75000"/>
                    <a:lumOff val="25000"/>
                  </a:schemeClr>
                </a:solidFill>
              </a:rPr>
              <a:t> </a:t>
            </a:r>
            <a:r>
              <a:rPr sz="1600" dirty="0">
                <a:solidFill>
                  <a:schemeClr val="tx1">
                    <a:lumMod val="75000"/>
                    <a:lumOff val="25000"/>
                  </a:schemeClr>
                </a:solidFill>
              </a:rPr>
              <a:t>and</a:t>
            </a:r>
            <a:r>
              <a:rPr sz="1600" spc="-20" dirty="0">
                <a:solidFill>
                  <a:schemeClr val="tx1">
                    <a:lumMod val="75000"/>
                    <a:lumOff val="25000"/>
                  </a:schemeClr>
                </a:solidFill>
              </a:rPr>
              <a:t> </a:t>
            </a:r>
            <a:r>
              <a:rPr sz="1600" spc="-10" dirty="0" smtClean="0">
                <a:solidFill>
                  <a:schemeClr val="tx1">
                    <a:lumMod val="75000"/>
                    <a:lumOff val="25000"/>
                  </a:schemeClr>
                </a:solidFill>
              </a:rPr>
              <a:t>Tuples</a:t>
            </a:r>
            <a:endParaRPr lang="en-US" sz="1600" spc="-10" dirty="0" smtClean="0">
              <a:solidFill>
                <a:schemeClr val="tx1">
                  <a:lumMod val="75000"/>
                  <a:lumOff val="25000"/>
                </a:schemeClr>
              </a:solidFill>
            </a:endParaRPr>
          </a:p>
          <a:p>
            <a:pPr marL="469265" indent="-456565">
              <a:buAutoNum type="arabicPeriod"/>
              <a:tabLst>
                <a:tab pos="469265" algn="l"/>
              </a:tabLst>
            </a:pPr>
            <a:r>
              <a:rPr sz="1600" spc="-10" dirty="0" smtClean="0">
                <a:solidFill>
                  <a:schemeClr val="tx1">
                    <a:lumMod val="75000"/>
                    <a:lumOff val="25000"/>
                  </a:schemeClr>
                </a:solidFill>
              </a:rPr>
              <a:t>Strings</a:t>
            </a:r>
            <a:endParaRPr lang="en-US" sz="1600" spc="-10" dirty="0">
              <a:solidFill>
                <a:schemeClr val="tx1">
                  <a:lumMod val="75000"/>
                  <a:lumOff val="25000"/>
                </a:schemeClr>
              </a:solidFill>
            </a:endParaRPr>
          </a:p>
          <a:p>
            <a:pPr marL="469265" indent="-456565">
              <a:buAutoNum type="arabicPeriod"/>
              <a:tabLst>
                <a:tab pos="469265" algn="l"/>
              </a:tabLst>
            </a:pPr>
            <a:r>
              <a:rPr lang="en-US" sz="1600" spc="-10" dirty="0" smtClean="0">
                <a:solidFill>
                  <a:schemeClr val="tx1">
                    <a:lumMod val="75000"/>
                    <a:lumOff val="25000"/>
                  </a:schemeClr>
                </a:solidFill>
              </a:rPr>
              <a:t>Dictionaries</a:t>
            </a:r>
            <a:endParaRPr lang="en-US" sz="1600" spc="-10" dirty="0">
              <a:solidFill>
                <a:schemeClr val="tx1">
                  <a:lumMod val="75000"/>
                  <a:lumOff val="25000"/>
                </a:schemeClr>
              </a:solidFill>
            </a:endParaRPr>
          </a:p>
          <a:p>
            <a:pPr marL="469265" indent="-456565">
              <a:buAutoNum type="arabicPeriod"/>
              <a:tabLst>
                <a:tab pos="469265" algn="l"/>
              </a:tabLst>
            </a:pPr>
            <a:r>
              <a:rPr sz="1600" spc="-10" dirty="0" smtClean="0">
                <a:solidFill>
                  <a:schemeClr val="tx1">
                    <a:lumMod val="75000"/>
                    <a:lumOff val="25000"/>
                  </a:schemeClr>
                </a:solidFill>
              </a:rPr>
              <a:t>Conditional</a:t>
            </a:r>
            <a:r>
              <a:rPr sz="1600" spc="-55" dirty="0" smtClean="0">
                <a:solidFill>
                  <a:schemeClr val="tx1">
                    <a:lumMod val="75000"/>
                    <a:lumOff val="25000"/>
                  </a:schemeClr>
                </a:solidFill>
              </a:rPr>
              <a:t> </a:t>
            </a:r>
            <a:r>
              <a:rPr sz="1600" dirty="0">
                <a:solidFill>
                  <a:schemeClr val="tx1">
                    <a:lumMod val="75000"/>
                    <a:lumOff val="25000"/>
                  </a:schemeClr>
                </a:solidFill>
              </a:rPr>
              <a:t>and</a:t>
            </a:r>
            <a:r>
              <a:rPr sz="1600" spc="-35" dirty="0">
                <a:solidFill>
                  <a:schemeClr val="tx1">
                    <a:lumMod val="75000"/>
                    <a:lumOff val="25000"/>
                  </a:schemeClr>
                </a:solidFill>
              </a:rPr>
              <a:t> </a:t>
            </a:r>
            <a:r>
              <a:rPr sz="1600" dirty="0">
                <a:solidFill>
                  <a:schemeClr val="tx1">
                    <a:lumMod val="75000"/>
                    <a:lumOff val="25000"/>
                  </a:schemeClr>
                </a:solidFill>
              </a:rPr>
              <a:t>Looping</a:t>
            </a:r>
            <a:r>
              <a:rPr sz="1600" spc="-30" dirty="0">
                <a:solidFill>
                  <a:schemeClr val="tx1">
                    <a:lumMod val="75000"/>
                    <a:lumOff val="25000"/>
                  </a:schemeClr>
                </a:solidFill>
              </a:rPr>
              <a:t> </a:t>
            </a:r>
            <a:r>
              <a:rPr sz="1600" spc="-10" dirty="0" smtClean="0">
                <a:solidFill>
                  <a:schemeClr val="tx1">
                    <a:lumMod val="75000"/>
                    <a:lumOff val="25000"/>
                  </a:schemeClr>
                </a:solidFill>
              </a:rPr>
              <a:t>Statements</a:t>
            </a:r>
            <a:endParaRPr lang="en-US" sz="1600" spc="-10" dirty="0" smtClean="0">
              <a:solidFill>
                <a:schemeClr val="tx1">
                  <a:lumMod val="75000"/>
                  <a:lumOff val="25000"/>
                </a:schemeClr>
              </a:solidFill>
            </a:endParaRPr>
          </a:p>
          <a:p>
            <a:pPr marL="469265" indent="-456565">
              <a:buAutoNum type="arabicPeriod"/>
              <a:tabLst>
                <a:tab pos="469265" algn="l"/>
              </a:tabLst>
            </a:pPr>
            <a:r>
              <a:rPr sz="1600" spc="-10" dirty="0" smtClean="0">
                <a:solidFill>
                  <a:schemeClr val="tx1">
                    <a:lumMod val="75000"/>
                    <a:lumOff val="25000"/>
                  </a:schemeClr>
                </a:solidFill>
              </a:rPr>
              <a:t>Functions</a:t>
            </a:r>
            <a:endParaRPr lang="en-US" sz="1600" spc="-10" dirty="0">
              <a:solidFill>
                <a:schemeClr val="tx1">
                  <a:lumMod val="75000"/>
                  <a:lumOff val="25000"/>
                </a:schemeClr>
              </a:solidFill>
            </a:endParaRPr>
          </a:p>
          <a:p>
            <a:pPr marL="469265" indent="-456565">
              <a:buAutoNum type="arabicPeriod"/>
              <a:tabLst>
                <a:tab pos="469265" algn="l"/>
              </a:tabLst>
            </a:pPr>
            <a:r>
              <a:rPr sz="1600" spc="-10" dirty="0" smtClean="0">
                <a:solidFill>
                  <a:schemeClr val="tx1">
                    <a:lumMod val="75000"/>
                    <a:lumOff val="25000"/>
                  </a:schemeClr>
                </a:solidFill>
              </a:rPr>
              <a:t>Object-</a:t>
            </a:r>
            <a:r>
              <a:rPr sz="1600" dirty="0" smtClean="0">
                <a:solidFill>
                  <a:schemeClr val="tx1">
                    <a:lumMod val="75000"/>
                    <a:lumOff val="25000"/>
                  </a:schemeClr>
                </a:solidFill>
              </a:rPr>
              <a:t>Oriented</a:t>
            </a:r>
            <a:r>
              <a:rPr sz="1600" spc="-50" dirty="0" smtClean="0">
                <a:solidFill>
                  <a:schemeClr val="tx1">
                    <a:lumMod val="75000"/>
                    <a:lumOff val="25000"/>
                  </a:schemeClr>
                </a:solidFill>
              </a:rPr>
              <a:t> </a:t>
            </a:r>
            <a:r>
              <a:rPr sz="1600" spc="-10" dirty="0" smtClean="0">
                <a:solidFill>
                  <a:schemeClr val="tx1">
                    <a:lumMod val="75000"/>
                    <a:lumOff val="25000"/>
                  </a:schemeClr>
                </a:solidFill>
              </a:rPr>
              <a:t>Programming</a:t>
            </a:r>
            <a:endParaRPr lang="en-US" sz="1600" spc="-10" dirty="0" smtClean="0">
              <a:solidFill>
                <a:schemeClr val="tx1">
                  <a:lumMod val="75000"/>
                  <a:lumOff val="25000"/>
                </a:schemeClr>
              </a:solidFill>
            </a:endParaRPr>
          </a:p>
          <a:p>
            <a:pPr marL="469265" indent="-456565">
              <a:buAutoNum type="arabicPeriod"/>
              <a:tabLst>
                <a:tab pos="469265" algn="l"/>
              </a:tabLst>
            </a:pPr>
            <a:r>
              <a:rPr sz="1600" dirty="0" smtClean="0">
                <a:solidFill>
                  <a:schemeClr val="tx1">
                    <a:lumMod val="75000"/>
                    <a:lumOff val="25000"/>
                  </a:schemeClr>
                </a:solidFill>
              </a:rPr>
              <a:t>Date</a:t>
            </a:r>
            <a:r>
              <a:rPr sz="1600" spc="-30" dirty="0" smtClean="0">
                <a:solidFill>
                  <a:schemeClr val="tx1">
                    <a:lumMod val="75000"/>
                    <a:lumOff val="25000"/>
                  </a:schemeClr>
                </a:solidFill>
              </a:rPr>
              <a:t> </a:t>
            </a:r>
            <a:r>
              <a:rPr sz="1600" dirty="0">
                <a:solidFill>
                  <a:schemeClr val="tx1">
                    <a:lumMod val="75000"/>
                    <a:lumOff val="25000"/>
                  </a:schemeClr>
                </a:solidFill>
              </a:rPr>
              <a:t>and</a:t>
            </a:r>
            <a:r>
              <a:rPr sz="1600" spc="-30" dirty="0">
                <a:solidFill>
                  <a:schemeClr val="tx1">
                    <a:lumMod val="75000"/>
                    <a:lumOff val="25000"/>
                  </a:schemeClr>
                </a:solidFill>
              </a:rPr>
              <a:t> </a:t>
            </a:r>
            <a:r>
              <a:rPr sz="1600" spc="-20" dirty="0" smtClean="0">
                <a:solidFill>
                  <a:schemeClr val="tx1">
                    <a:lumMod val="75000"/>
                    <a:lumOff val="25000"/>
                  </a:schemeClr>
                </a:solidFill>
              </a:rPr>
              <a:t>Time</a:t>
            </a:r>
            <a:endParaRPr lang="en-US" sz="1600" spc="-20" dirty="0" smtClean="0">
              <a:solidFill>
                <a:schemeClr val="tx1">
                  <a:lumMod val="75000"/>
                  <a:lumOff val="25000"/>
                </a:schemeClr>
              </a:solidFill>
            </a:endParaRPr>
          </a:p>
          <a:p>
            <a:pPr marL="469265" indent="-456565">
              <a:buAutoNum type="arabicPeriod"/>
              <a:tabLst>
                <a:tab pos="469265" algn="l"/>
              </a:tabLst>
            </a:pPr>
            <a:r>
              <a:rPr sz="1600" dirty="0" smtClean="0">
                <a:solidFill>
                  <a:schemeClr val="tx1">
                    <a:lumMod val="75000"/>
                    <a:lumOff val="25000"/>
                  </a:schemeClr>
                </a:solidFill>
              </a:rPr>
              <a:t>File</a:t>
            </a:r>
            <a:r>
              <a:rPr sz="1600" spc="-30" dirty="0" smtClean="0">
                <a:solidFill>
                  <a:schemeClr val="tx1">
                    <a:lumMod val="75000"/>
                    <a:lumOff val="25000"/>
                  </a:schemeClr>
                </a:solidFill>
              </a:rPr>
              <a:t> </a:t>
            </a:r>
            <a:r>
              <a:rPr sz="1600" spc="-10" dirty="0" smtClean="0">
                <a:solidFill>
                  <a:schemeClr val="tx1">
                    <a:lumMod val="75000"/>
                    <a:lumOff val="25000"/>
                  </a:schemeClr>
                </a:solidFill>
              </a:rPr>
              <a:t>Manipulation</a:t>
            </a:r>
            <a:endParaRPr lang="en-US" sz="1600" spc="-10" dirty="0" smtClean="0">
              <a:solidFill>
                <a:schemeClr val="tx1">
                  <a:lumMod val="75000"/>
                  <a:lumOff val="25000"/>
                </a:schemeClr>
              </a:solidFill>
            </a:endParaRPr>
          </a:p>
          <a:p>
            <a:pPr marL="469265" indent="-456565">
              <a:buAutoNum type="arabicPeriod"/>
              <a:tabLst>
                <a:tab pos="469265" algn="l"/>
              </a:tabLst>
            </a:pPr>
            <a:r>
              <a:rPr lang="en-US" sz="1600" spc="-10" dirty="0" smtClean="0">
                <a:solidFill>
                  <a:schemeClr val="tx1">
                    <a:lumMod val="75000"/>
                    <a:lumOff val="25000"/>
                  </a:schemeClr>
                </a:solidFill>
              </a:rPr>
              <a:t>Math In Python</a:t>
            </a:r>
            <a:endParaRPr sz="1600" spc="-10" dirty="0">
              <a:solidFill>
                <a:srgbClr val="FF0000"/>
              </a:solidFill>
            </a:endParaRPr>
          </a:p>
        </p:txBody>
      </p:sp>
      <p:pic>
        <p:nvPicPr>
          <p:cNvPr id="8" name="object 2"/>
          <p:cNvPicPr/>
          <p:nvPr/>
        </p:nvPicPr>
        <p:blipFill>
          <a:blip r:embed="rId2" cstate="print"/>
          <a:stretch>
            <a:fillRect/>
          </a:stretch>
        </p:blipFill>
        <p:spPr>
          <a:xfrm>
            <a:off x="10913364" y="5577840"/>
            <a:ext cx="821436" cy="821436"/>
          </a:xfrm>
          <a:prstGeom prst="rect">
            <a:avLst/>
          </a:prstGeom>
        </p:spPr>
      </p:pic>
    </p:spTree>
    <p:extLst>
      <p:ext uri="{BB962C8B-B14F-4D97-AF65-F5344CB8AC3E}">
        <p14:creationId xmlns:p14="http://schemas.microsoft.com/office/powerpoint/2010/main" val="3132230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 calcmode="lin" valueType="num">
                                      <p:cBhvr additive="base">
                                        <p:cTn id="5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down)">
                                      <p:cBhvr>
                                        <p:cTn id="59" dur="580">
                                          <p:stCondLst>
                                            <p:cond delay="0"/>
                                          </p:stCondLst>
                                        </p:cTn>
                                        <p:tgtEl>
                                          <p:spTgt spid="6"/>
                                        </p:tgtEl>
                                      </p:cBhvr>
                                    </p:animEffect>
                                    <p:anim calcmode="lin" valueType="num">
                                      <p:cBhvr>
                                        <p:cTn id="6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5" dur="26">
                                          <p:stCondLst>
                                            <p:cond delay="650"/>
                                          </p:stCondLst>
                                        </p:cTn>
                                        <p:tgtEl>
                                          <p:spTgt spid="6"/>
                                        </p:tgtEl>
                                      </p:cBhvr>
                                      <p:to x="100000" y="60000"/>
                                    </p:animScale>
                                    <p:animScale>
                                      <p:cBhvr>
                                        <p:cTn id="66" dur="166" decel="50000">
                                          <p:stCondLst>
                                            <p:cond delay="676"/>
                                          </p:stCondLst>
                                        </p:cTn>
                                        <p:tgtEl>
                                          <p:spTgt spid="6"/>
                                        </p:tgtEl>
                                      </p:cBhvr>
                                      <p:to x="100000" y="100000"/>
                                    </p:animScale>
                                    <p:animScale>
                                      <p:cBhvr>
                                        <p:cTn id="67" dur="26">
                                          <p:stCondLst>
                                            <p:cond delay="1312"/>
                                          </p:stCondLst>
                                        </p:cTn>
                                        <p:tgtEl>
                                          <p:spTgt spid="6"/>
                                        </p:tgtEl>
                                      </p:cBhvr>
                                      <p:to x="100000" y="80000"/>
                                    </p:animScale>
                                    <p:animScale>
                                      <p:cBhvr>
                                        <p:cTn id="68" dur="166" decel="50000">
                                          <p:stCondLst>
                                            <p:cond delay="1338"/>
                                          </p:stCondLst>
                                        </p:cTn>
                                        <p:tgtEl>
                                          <p:spTgt spid="6"/>
                                        </p:tgtEl>
                                      </p:cBhvr>
                                      <p:to x="100000" y="100000"/>
                                    </p:animScale>
                                    <p:animScale>
                                      <p:cBhvr>
                                        <p:cTn id="69" dur="26">
                                          <p:stCondLst>
                                            <p:cond delay="1642"/>
                                          </p:stCondLst>
                                        </p:cTn>
                                        <p:tgtEl>
                                          <p:spTgt spid="6"/>
                                        </p:tgtEl>
                                      </p:cBhvr>
                                      <p:to x="100000" y="90000"/>
                                    </p:animScale>
                                    <p:animScale>
                                      <p:cBhvr>
                                        <p:cTn id="70" dur="166" decel="50000">
                                          <p:stCondLst>
                                            <p:cond delay="1668"/>
                                          </p:stCondLst>
                                        </p:cTn>
                                        <p:tgtEl>
                                          <p:spTgt spid="6"/>
                                        </p:tgtEl>
                                      </p:cBhvr>
                                      <p:to x="100000" y="100000"/>
                                    </p:animScale>
                                    <p:animScale>
                                      <p:cBhvr>
                                        <p:cTn id="71" dur="26">
                                          <p:stCondLst>
                                            <p:cond delay="1808"/>
                                          </p:stCondLst>
                                        </p:cTn>
                                        <p:tgtEl>
                                          <p:spTgt spid="6"/>
                                        </p:tgtEl>
                                      </p:cBhvr>
                                      <p:to x="100000" y="95000"/>
                                    </p:animScale>
                                    <p:animScale>
                                      <p:cBhvr>
                                        <p:cTn id="72" dur="166" decel="50000">
                                          <p:stCondLst>
                                            <p:cond delay="1834"/>
                                          </p:stCondLst>
                                        </p:cTn>
                                        <p:tgtEl>
                                          <p:spTgt spid="6"/>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0" end="0"/>
                                            </p:txEl>
                                          </p:spTgt>
                                        </p:tgtEl>
                                        <p:attrNameLst>
                                          <p:attrName>style.visibility</p:attrName>
                                        </p:attrNameLst>
                                      </p:cBhvr>
                                      <p:to>
                                        <p:strVal val="visible"/>
                                      </p:to>
                                    </p:set>
                                    <p:animEffect transition="in" filter="fade">
                                      <p:cBhvr>
                                        <p:cTn id="77" dur="1000"/>
                                        <p:tgtEl>
                                          <p:spTgt spid="7">
                                            <p:txEl>
                                              <p:pRg st="0" end="0"/>
                                            </p:txEl>
                                          </p:spTgt>
                                        </p:tgtEl>
                                      </p:cBhvr>
                                    </p:animEffect>
                                    <p:anim calcmode="lin" valueType="num">
                                      <p:cBhvr>
                                        <p:cTn id="7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7">
                                            <p:txEl>
                                              <p:pRg st="1" end="1"/>
                                            </p:txEl>
                                          </p:spTgt>
                                        </p:tgtEl>
                                        <p:attrNameLst>
                                          <p:attrName>style.visibility</p:attrName>
                                        </p:attrNameLst>
                                      </p:cBhvr>
                                      <p:to>
                                        <p:strVal val="visible"/>
                                      </p:to>
                                    </p:set>
                                    <p:animEffect transition="in" filter="fade">
                                      <p:cBhvr>
                                        <p:cTn id="84" dur="1000"/>
                                        <p:tgtEl>
                                          <p:spTgt spid="7">
                                            <p:txEl>
                                              <p:pRg st="1" end="1"/>
                                            </p:txEl>
                                          </p:spTgt>
                                        </p:tgtEl>
                                      </p:cBhvr>
                                    </p:animEffect>
                                    <p:anim calcmode="lin" valueType="num">
                                      <p:cBhvr>
                                        <p:cTn id="8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8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
                                            <p:txEl>
                                              <p:pRg st="2" end="2"/>
                                            </p:txEl>
                                          </p:spTgt>
                                        </p:tgtEl>
                                        <p:attrNameLst>
                                          <p:attrName>style.visibility</p:attrName>
                                        </p:attrNameLst>
                                      </p:cBhvr>
                                      <p:to>
                                        <p:strVal val="visible"/>
                                      </p:to>
                                    </p:set>
                                    <p:animEffect transition="in" filter="fade">
                                      <p:cBhvr>
                                        <p:cTn id="91" dur="1000"/>
                                        <p:tgtEl>
                                          <p:spTgt spid="7">
                                            <p:txEl>
                                              <p:pRg st="2" end="2"/>
                                            </p:txEl>
                                          </p:spTgt>
                                        </p:tgtEl>
                                      </p:cBhvr>
                                    </p:animEffect>
                                    <p:anim calcmode="lin" valueType="num">
                                      <p:cBhvr>
                                        <p:cTn id="9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7">
                                            <p:txEl>
                                              <p:pRg st="3" end="3"/>
                                            </p:txEl>
                                          </p:spTgt>
                                        </p:tgtEl>
                                        <p:attrNameLst>
                                          <p:attrName>style.visibility</p:attrName>
                                        </p:attrNameLst>
                                      </p:cBhvr>
                                      <p:to>
                                        <p:strVal val="visible"/>
                                      </p:to>
                                    </p:set>
                                    <p:animEffect transition="in" filter="fade">
                                      <p:cBhvr>
                                        <p:cTn id="98" dur="1000"/>
                                        <p:tgtEl>
                                          <p:spTgt spid="7">
                                            <p:txEl>
                                              <p:pRg st="3" end="3"/>
                                            </p:txEl>
                                          </p:spTgt>
                                        </p:tgtEl>
                                      </p:cBhvr>
                                    </p:animEffect>
                                    <p:anim calcmode="lin" valueType="num">
                                      <p:cBhvr>
                                        <p:cTn id="9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0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7">
                                            <p:txEl>
                                              <p:pRg st="4" end="4"/>
                                            </p:txEl>
                                          </p:spTgt>
                                        </p:tgtEl>
                                        <p:attrNameLst>
                                          <p:attrName>style.visibility</p:attrName>
                                        </p:attrNameLst>
                                      </p:cBhvr>
                                      <p:to>
                                        <p:strVal val="visible"/>
                                      </p:to>
                                    </p:set>
                                    <p:animEffect transition="in" filter="fade">
                                      <p:cBhvr>
                                        <p:cTn id="105" dur="1000"/>
                                        <p:tgtEl>
                                          <p:spTgt spid="7">
                                            <p:txEl>
                                              <p:pRg st="4" end="4"/>
                                            </p:txEl>
                                          </p:spTgt>
                                        </p:tgtEl>
                                      </p:cBhvr>
                                    </p:animEffect>
                                    <p:anim calcmode="lin" valueType="num">
                                      <p:cBhvr>
                                        <p:cTn id="10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0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7">
                                            <p:txEl>
                                              <p:pRg st="5" end="5"/>
                                            </p:txEl>
                                          </p:spTgt>
                                        </p:tgtEl>
                                        <p:attrNameLst>
                                          <p:attrName>style.visibility</p:attrName>
                                        </p:attrNameLst>
                                      </p:cBhvr>
                                      <p:to>
                                        <p:strVal val="visible"/>
                                      </p:to>
                                    </p:set>
                                    <p:animEffect transition="in" filter="fade">
                                      <p:cBhvr>
                                        <p:cTn id="112" dur="1000"/>
                                        <p:tgtEl>
                                          <p:spTgt spid="7">
                                            <p:txEl>
                                              <p:pRg st="5" end="5"/>
                                            </p:txEl>
                                          </p:spTgt>
                                        </p:tgtEl>
                                      </p:cBhvr>
                                    </p:animEffect>
                                    <p:anim calcmode="lin" valueType="num">
                                      <p:cBhvr>
                                        <p:cTn id="11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11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7">
                                            <p:txEl>
                                              <p:pRg st="6" end="6"/>
                                            </p:txEl>
                                          </p:spTgt>
                                        </p:tgtEl>
                                        <p:attrNameLst>
                                          <p:attrName>style.visibility</p:attrName>
                                        </p:attrNameLst>
                                      </p:cBhvr>
                                      <p:to>
                                        <p:strVal val="visible"/>
                                      </p:to>
                                    </p:set>
                                    <p:animEffect transition="in" filter="fade">
                                      <p:cBhvr>
                                        <p:cTn id="119" dur="1000"/>
                                        <p:tgtEl>
                                          <p:spTgt spid="7">
                                            <p:txEl>
                                              <p:pRg st="6" end="6"/>
                                            </p:txEl>
                                          </p:spTgt>
                                        </p:tgtEl>
                                      </p:cBhvr>
                                    </p:animEffect>
                                    <p:anim calcmode="lin" valueType="num">
                                      <p:cBhvr>
                                        <p:cTn id="12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12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7">
                                            <p:txEl>
                                              <p:pRg st="7" end="7"/>
                                            </p:txEl>
                                          </p:spTgt>
                                        </p:tgtEl>
                                        <p:attrNameLst>
                                          <p:attrName>style.visibility</p:attrName>
                                        </p:attrNameLst>
                                      </p:cBhvr>
                                      <p:to>
                                        <p:strVal val="visible"/>
                                      </p:to>
                                    </p:set>
                                    <p:animEffect transition="in" filter="fade">
                                      <p:cBhvr>
                                        <p:cTn id="126" dur="1000"/>
                                        <p:tgtEl>
                                          <p:spTgt spid="7">
                                            <p:txEl>
                                              <p:pRg st="7" end="7"/>
                                            </p:txEl>
                                          </p:spTgt>
                                        </p:tgtEl>
                                      </p:cBhvr>
                                    </p:animEffect>
                                    <p:anim calcmode="lin" valueType="num">
                                      <p:cBhvr>
                                        <p:cTn id="127"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128"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7">
                                            <p:txEl>
                                              <p:pRg st="8" end="8"/>
                                            </p:txEl>
                                          </p:spTgt>
                                        </p:tgtEl>
                                        <p:attrNameLst>
                                          <p:attrName>style.visibility</p:attrName>
                                        </p:attrNameLst>
                                      </p:cBhvr>
                                      <p:to>
                                        <p:strVal val="visible"/>
                                      </p:to>
                                    </p:set>
                                    <p:animEffect transition="in" filter="fade">
                                      <p:cBhvr>
                                        <p:cTn id="133" dur="1000"/>
                                        <p:tgtEl>
                                          <p:spTgt spid="7">
                                            <p:txEl>
                                              <p:pRg st="8" end="8"/>
                                            </p:txEl>
                                          </p:spTgt>
                                        </p:tgtEl>
                                      </p:cBhvr>
                                    </p:animEffect>
                                    <p:anim calcmode="lin" valueType="num">
                                      <p:cBhvr>
                                        <p:cTn id="134"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135"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7">
                                            <p:txEl>
                                              <p:pRg st="9" end="9"/>
                                            </p:txEl>
                                          </p:spTgt>
                                        </p:tgtEl>
                                        <p:attrNameLst>
                                          <p:attrName>style.visibility</p:attrName>
                                        </p:attrNameLst>
                                      </p:cBhvr>
                                      <p:to>
                                        <p:strVal val="visible"/>
                                      </p:to>
                                    </p:set>
                                    <p:animEffect transition="in" filter="fade">
                                      <p:cBhvr>
                                        <p:cTn id="140" dur="1000"/>
                                        <p:tgtEl>
                                          <p:spTgt spid="7">
                                            <p:txEl>
                                              <p:pRg st="9" end="9"/>
                                            </p:txEl>
                                          </p:spTgt>
                                        </p:tgtEl>
                                      </p:cBhvr>
                                    </p:animEffect>
                                    <p:anim calcmode="lin" valueType="num">
                                      <p:cBhvr>
                                        <p:cTn id="141"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142"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76200"/>
            <a:ext cx="10358120" cy="691548"/>
          </a:xfrm>
          <a:prstGeom prst="rect">
            <a:avLst/>
          </a:prstGeom>
        </p:spPr>
        <p:txBody>
          <a:bodyPr vert="horz" wrap="square" lIns="0" tIns="136220" rIns="0" bIns="0" rtlCol="0">
            <a:spAutoFit/>
          </a:bodyPr>
          <a:lstStyle/>
          <a:p>
            <a:pPr marL="12700">
              <a:spcBef>
                <a:spcPts val="105"/>
              </a:spcBef>
            </a:pPr>
            <a:r>
              <a:rPr sz="3600" dirty="0"/>
              <a:t>Types</a:t>
            </a:r>
            <a:r>
              <a:rPr sz="3600" spc="-40" dirty="0"/>
              <a:t> </a:t>
            </a:r>
            <a:r>
              <a:rPr sz="3600" dirty="0"/>
              <a:t>of</a:t>
            </a:r>
            <a:r>
              <a:rPr sz="3600" spc="-10" dirty="0"/>
              <a:t> Computers</a:t>
            </a:r>
          </a:p>
        </p:txBody>
      </p:sp>
      <p:sp>
        <p:nvSpPr>
          <p:cNvPr id="5" name="object 5"/>
          <p:cNvSpPr txBox="1">
            <a:spLocks noGrp="1"/>
          </p:cNvSpPr>
          <p:nvPr>
            <p:ph type="sldNum" sz="quarter" idx="7"/>
          </p:nvPr>
        </p:nvSpPr>
        <p:spPr>
          <a:xfrm>
            <a:off x="10302240" y="6377941"/>
            <a:ext cx="2804160" cy="289823"/>
          </a:xfrm>
          <a:prstGeom prst="rect">
            <a:avLst/>
          </a:prstGeom>
        </p:spPr>
        <p:txBody>
          <a:bodyPr vert="horz" wrap="square" lIns="0" tIns="12700" rIns="0" bIns="0" rtlCol="0">
            <a:spAutoFit/>
          </a:bodyPr>
          <a:lstStyle/>
          <a:p>
            <a:pPr marL="38100">
              <a:spcBef>
                <a:spcPts val="100"/>
              </a:spcBef>
            </a:pPr>
            <a:fld id="{81D60167-4931-47E6-BA6A-407CBD079E47}" type="slidenum">
              <a:rPr spc="-25" dirty="0"/>
              <a:pPr marL="38100">
                <a:spcBef>
                  <a:spcPts val="100"/>
                </a:spcBef>
              </a:pPr>
              <a:t>10</a:t>
            </a:fld>
            <a:endParaRPr spc="-25" dirty="0"/>
          </a:p>
        </p:txBody>
      </p:sp>
      <p:sp>
        <p:nvSpPr>
          <p:cNvPr id="3" name="object 3"/>
          <p:cNvSpPr txBox="1">
            <a:spLocks noGrp="1"/>
          </p:cNvSpPr>
          <p:nvPr>
            <p:ph type="body" idx="1"/>
          </p:nvPr>
        </p:nvSpPr>
        <p:spPr>
          <a:xfrm>
            <a:off x="685800" y="861892"/>
            <a:ext cx="10358120" cy="1424108"/>
          </a:xfrm>
          <a:prstGeom prst="rect">
            <a:avLst/>
          </a:prstGeom>
        </p:spPr>
        <p:txBody>
          <a:bodyPr vert="horz" wrap="square" lIns="0" tIns="13335" rIns="0" bIns="0" rtlCol="0">
            <a:spAutoFit/>
          </a:bodyPr>
          <a:lstStyle/>
          <a:p>
            <a:pPr marL="355600" marR="321945" indent="-343535">
              <a:spcBef>
                <a:spcPts val="105"/>
              </a:spcBef>
              <a:buClr>
                <a:srgbClr val="00004D"/>
              </a:buClr>
              <a:buSzPct val="59375"/>
              <a:buFont typeface="Wingdings"/>
              <a:buChar char=""/>
              <a:tabLst>
                <a:tab pos="355600" algn="l"/>
              </a:tabLst>
            </a:pPr>
            <a:r>
              <a:rPr sz="2000" dirty="0"/>
              <a:t>Computers</a:t>
            </a:r>
            <a:r>
              <a:rPr sz="2000" spc="-30" dirty="0"/>
              <a:t> </a:t>
            </a:r>
            <a:r>
              <a:rPr sz="2000" dirty="0"/>
              <a:t>can</a:t>
            </a:r>
            <a:r>
              <a:rPr sz="2000" spc="-30" dirty="0"/>
              <a:t> </a:t>
            </a:r>
            <a:r>
              <a:rPr sz="2000" dirty="0"/>
              <a:t>be</a:t>
            </a:r>
            <a:r>
              <a:rPr sz="2000" spc="-30" dirty="0"/>
              <a:t> </a:t>
            </a:r>
            <a:r>
              <a:rPr sz="2000" dirty="0"/>
              <a:t>separated</a:t>
            </a:r>
            <a:r>
              <a:rPr sz="2000" spc="-40" dirty="0"/>
              <a:t> </a:t>
            </a:r>
            <a:r>
              <a:rPr sz="2000" dirty="0"/>
              <a:t>into</a:t>
            </a:r>
            <a:r>
              <a:rPr sz="2000" spc="-30" dirty="0"/>
              <a:t> </a:t>
            </a:r>
            <a:r>
              <a:rPr sz="2000" spc="-25" dirty="0"/>
              <a:t>two </a:t>
            </a:r>
            <a:r>
              <a:rPr sz="2000" dirty="0"/>
              <a:t>main</a:t>
            </a:r>
            <a:r>
              <a:rPr sz="2000" spc="-10" dirty="0"/>
              <a:t> types:</a:t>
            </a:r>
          </a:p>
          <a:p>
            <a:pPr marL="756285" marR="5080" lvl="1" indent="-287020">
              <a:spcBef>
                <a:spcPts val="675"/>
              </a:spcBef>
              <a:buClr>
                <a:srgbClr val="00004D"/>
              </a:buClr>
              <a:buSzPct val="53571"/>
              <a:buFont typeface="Wingdings"/>
              <a:buChar char=""/>
              <a:tabLst>
                <a:tab pos="756285" algn="l"/>
              </a:tabLst>
            </a:pPr>
            <a:r>
              <a:rPr sz="2000" b="1" dirty="0">
                <a:latin typeface="Tahoma"/>
                <a:cs typeface="Tahoma"/>
              </a:rPr>
              <a:t>Computers</a:t>
            </a:r>
            <a:r>
              <a:rPr sz="2000" b="1" spc="-95" dirty="0">
                <a:latin typeface="Tahoma"/>
                <a:cs typeface="Tahoma"/>
              </a:rPr>
              <a:t> </a:t>
            </a:r>
            <a:r>
              <a:rPr sz="2000" b="1" dirty="0">
                <a:latin typeface="Tahoma"/>
                <a:cs typeface="Tahoma"/>
              </a:rPr>
              <a:t>for</a:t>
            </a:r>
            <a:r>
              <a:rPr sz="2000" b="1" spc="-100" dirty="0">
                <a:latin typeface="Tahoma"/>
                <a:cs typeface="Tahoma"/>
              </a:rPr>
              <a:t> </a:t>
            </a:r>
            <a:r>
              <a:rPr sz="2000" b="1" dirty="0">
                <a:latin typeface="Tahoma"/>
                <a:cs typeface="Tahoma"/>
              </a:rPr>
              <a:t>individuals</a:t>
            </a:r>
            <a:r>
              <a:rPr sz="2000" b="1" spc="-70" dirty="0">
                <a:latin typeface="Tahoma"/>
                <a:cs typeface="Tahoma"/>
              </a:rPr>
              <a:t> </a:t>
            </a:r>
            <a:r>
              <a:rPr sz="2000" dirty="0">
                <a:latin typeface="Tahoma"/>
                <a:cs typeface="Tahoma"/>
              </a:rPr>
              <a:t>are</a:t>
            </a:r>
            <a:r>
              <a:rPr sz="2000" spc="-95" dirty="0">
                <a:latin typeface="Tahoma"/>
                <a:cs typeface="Tahoma"/>
              </a:rPr>
              <a:t> </a:t>
            </a:r>
            <a:r>
              <a:rPr sz="2000" spc="-10" dirty="0">
                <a:latin typeface="Tahoma"/>
                <a:cs typeface="Tahoma"/>
              </a:rPr>
              <a:t>normally </a:t>
            </a:r>
            <a:r>
              <a:rPr sz="2000" dirty="0">
                <a:latin typeface="Tahoma"/>
                <a:cs typeface="Tahoma"/>
              </a:rPr>
              <a:t>designed</a:t>
            </a:r>
            <a:r>
              <a:rPr sz="2000" spc="-45" dirty="0">
                <a:latin typeface="Tahoma"/>
                <a:cs typeface="Tahoma"/>
              </a:rPr>
              <a:t> </a:t>
            </a:r>
            <a:r>
              <a:rPr sz="2000" dirty="0">
                <a:latin typeface="Tahoma"/>
                <a:cs typeface="Tahoma"/>
              </a:rPr>
              <a:t>for</a:t>
            </a:r>
            <a:r>
              <a:rPr sz="2000" spc="-60" dirty="0">
                <a:latin typeface="Tahoma"/>
                <a:cs typeface="Tahoma"/>
              </a:rPr>
              <a:t> </a:t>
            </a:r>
            <a:r>
              <a:rPr sz="2000" dirty="0">
                <a:latin typeface="Tahoma"/>
                <a:cs typeface="Tahoma"/>
              </a:rPr>
              <a:t>one</a:t>
            </a:r>
            <a:r>
              <a:rPr sz="2000" spc="-60" dirty="0">
                <a:latin typeface="Tahoma"/>
                <a:cs typeface="Tahoma"/>
              </a:rPr>
              <a:t> </a:t>
            </a:r>
            <a:r>
              <a:rPr sz="2000" dirty="0">
                <a:latin typeface="Tahoma"/>
                <a:cs typeface="Tahoma"/>
              </a:rPr>
              <a:t>user</a:t>
            </a:r>
            <a:r>
              <a:rPr sz="2000" spc="-40" dirty="0">
                <a:latin typeface="Tahoma"/>
                <a:cs typeface="Tahoma"/>
              </a:rPr>
              <a:t> </a:t>
            </a:r>
            <a:r>
              <a:rPr sz="2000" dirty="0">
                <a:latin typeface="Tahoma"/>
                <a:cs typeface="Tahoma"/>
              </a:rPr>
              <a:t>at</a:t>
            </a:r>
            <a:r>
              <a:rPr sz="2000" spc="-50" dirty="0">
                <a:latin typeface="Tahoma"/>
                <a:cs typeface="Tahoma"/>
              </a:rPr>
              <a:t> </a:t>
            </a:r>
            <a:r>
              <a:rPr sz="2000" dirty="0">
                <a:latin typeface="Tahoma"/>
                <a:cs typeface="Tahoma"/>
              </a:rPr>
              <a:t>a</a:t>
            </a:r>
            <a:r>
              <a:rPr sz="2000" spc="-50" dirty="0">
                <a:latin typeface="Tahoma"/>
                <a:cs typeface="Tahoma"/>
              </a:rPr>
              <a:t> </a:t>
            </a:r>
            <a:r>
              <a:rPr sz="2000" spc="-10" dirty="0">
                <a:latin typeface="Tahoma"/>
                <a:cs typeface="Tahoma"/>
              </a:rPr>
              <a:t>time.</a:t>
            </a:r>
            <a:endParaRPr sz="2000" dirty="0">
              <a:latin typeface="Tahoma"/>
              <a:cs typeface="Tahoma"/>
            </a:endParaRPr>
          </a:p>
          <a:p>
            <a:pPr marL="756285" marR="466725" lvl="1" indent="-287020">
              <a:spcBef>
                <a:spcPts val="675"/>
              </a:spcBef>
              <a:buClr>
                <a:srgbClr val="00004D"/>
              </a:buClr>
              <a:buSzPct val="53571"/>
              <a:buFont typeface="Wingdings"/>
              <a:buChar char=""/>
              <a:tabLst>
                <a:tab pos="756285" algn="l"/>
              </a:tabLst>
            </a:pPr>
            <a:r>
              <a:rPr sz="2000" b="1" dirty="0">
                <a:latin typeface="Tahoma"/>
                <a:cs typeface="Tahoma"/>
              </a:rPr>
              <a:t>Computers</a:t>
            </a:r>
            <a:r>
              <a:rPr sz="2000" b="1" spc="-110" dirty="0">
                <a:latin typeface="Tahoma"/>
                <a:cs typeface="Tahoma"/>
              </a:rPr>
              <a:t> </a:t>
            </a:r>
            <a:r>
              <a:rPr sz="2000" b="1" dirty="0">
                <a:latin typeface="Tahoma"/>
                <a:cs typeface="Tahoma"/>
              </a:rPr>
              <a:t>for</a:t>
            </a:r>
            <a:r>
              <a:rPr sz="2000" b="1" spc="-110" dirty="0">
                <a:latin typeface="Tahoma"/>
                <a:cs typeface="Tahoma"/>
              </a:rPr>
              <a:t> </a:t>
            </a:r>
            <a:r>
              <a:rPr sz="2000" b="1" dirty="0">
                <a:latin typeface="Tahoma"/>
                <a:cs typeface="Tahoma"/>
              </a:rPr>
              <a:t>organizations</a:t>
            </a:r>
            <a:r>
              <a:rPr sz="2000" b="1" spc="-100" dirty="0">
                <a:latin typeface="Tahoma"/>
                <a:cs typeface="Tahoma"/>
              </a:rPr>
              <a:t> </a:t>
            </a:r>
            <a:r>
              <a:rPr sz="2000" spc="-25" dirty="0">
                <a:latin typeface="Tahoma"/>
                <a:cs typeface="Tahoma"/>
              </a:rPr>
              <a:t>are </a:t>
            </a:r>
            <a:r>
              <a:rPr sz="2000" dirty="0">
                <a:latin typeface="Tahoma"/>
                <a:cs typeface="Tahoma"/>
              </a:rPr>
              <a:t>designed</a:t>
            </a:r>
            <a:r>
              <a:rPr sz="2000" spc="-55" dirty="0">
                <a:latin typeface="Tahoma"/>
                <a:cs typeface="Tahoma"/>
              </a:rPr>
              <a:t> </a:t>
            </a:r>
            <a:r>
              <a:rPr sz="2000" dirty="0">
                <a:latin typeface="Tahoma"/>
                <a:cs typeface="Tahoma"/>
              </a:rPr>
              <a:t>to</a:t>
            </a:r>
            <a:r>
              <a:rPr sz="2000" spc="-60" dirty="0">
                <a:latin typeface="Tahoma"/>
                <a:cs typeface="Tahoma"/>
              </a:rPr>
              <a:t> </a:t>
            </a:r>
            <a:r>
              <a:rPr sz="2000" dirty="0">
                <a:latin typeface="Tahoma"/>
                <a:cs typeface="Tahoma"/>
              </a:rPr>
              <a:t>be</a:t>
            </a:r>
            <a:r>
              <a:rPr sz="2000" spc="-70" dirty="0">
                <a:latin typeface="Tahoma"/>
                <a:cs typeface="Tahoma"/>
              </a:rPr>
              <a:t> </a:t>
            </a:r>
            <a:r>
              <a:rPr sz="2000" dirty="0">
                <a:latin typeface="Tahoma"/>
                <a:cs typeface="Tahoma"/>
              </a:rPr>
              <a:t>used</a:t>
            </a:r>
            <a:r>
              <a:rPr sz="2000" spc="-65" dirty="0">
                <a:latin typeface="Tahoma"/>
                <a:cs typeface="Tahoma"/>
              </a:rPr>
              <a:t> </a:t>
            </a:r>
            <a:r>
              <a:rPr sz="2000" dirty="0">
                <a:latin typeface="Tahoma"/>
                <a:cs typeface="Tahoma"/>
              </a:rPr>
              <a:t>by</a:t>
            </a:r>
            <a:r>
              <a:rPr sz="2000" spc="-55" dirty="0">
                <a:latin typeface="Tahoma"/>
                <a:cs typeface="Tahoma"/>
              </a:rPr>
              <a:t> </a:t>
            </a:r>
            <a:r>
              <a:rPr sz="2000" dirty="0">
                <a:latin typeface="Tahoma"/>
                <a:cs typeface="Tahoma"/>
              </a:rPr>
              <a:t>many</a:t>
            </a:r>
            <a:r>
              <a:rPr sz="2000" spc="-50" dirty="0">
                <a:latin typeface="Tahoma"/>
                <a:cs typeface="Tahoma"/>
              </a:rPr>
              <a:t> </a:t>
            </a:r>
            <a:r>
              <a:rPr sz="2000" dirty="0">
                <a:latin typeface="Tahoma"/>
                <a:cs typeface="Tahoma"/>
              </a:rPr>
              <a:t>people</a:t>
            </a:r>
            <a:r>
              <a:rPr sz="2000" spc="-70" dirty="0">
                <a:latin typeface="Tahoma"/>
                <a:cs typeface="Tahoma"/>
              </a:rPr>
              <a:t> </a:t>
            </a:r>
            <a:r>
              <a:rPr sz="2000" spc="-25" dirty="0">
                <a:latin typeface="Tahoma"/>
                <a:cs typeface="Tahoma"/>
              </a:rPr>
              <a:t>at </a:t>
            </a:r>
            <a:r>
              <a:rPr sz="2000" dirty="0">
                <a:latin typeface="Tahoma"/>
                <a:cs typeface="Tahoma"/>
              </a:rPr>
              <a:t>the</a:t>
            </a:r>
            <a:r>
              <a:rPr sz="2000" spc="-70" dirty="0">
                <a:latin typeface="Tahoma"/>
                <a:cs typeface="Tahoma"/>
              </a:rPr>
              <a:t> </a:t>
            </a:r>
            <a:r>
              <a:rPr sz="2000" dirty="0">
                <a:latin typeface="Tahoma"/>
                <a:cs typeface="Tahoma"/>
              </a:rPr>
              <a:t>same</a:t>
            </a:r>
            <a:r>
              <a:rPr sz="2000" spc="-60" dirty="0">
                <a:latin typeface="Tahoma"/>
                <a:cs typeface="Tahoma"/>
              </a:rPr>
              <a:t> </a:t>
            </a:r>
            <a:r>
              <a:rPr sz="2000" spc="-10" dirty="0">
                <a:latin typeface="Tahoma"/>
                <a:cs typeface="Tahoma"/>
              </a:rPr>
              <a:t>time.</a:t>
            </a:r>
            <a:endParaRPr sz="2000" dirty="0">
              <a:latin typeface="Tahoma"/>
              <a:cs typeface="Tahoma"/>
            </a:endParaRPr>
          </a:p>
        </p:txBody>
      </p:sp>
      <p:sp>
        <p:nvSpPr>
          <p:cNvPr id="6" name="object 4"/>
          <p:cNvSpPr txBox="1">
            <a:spLocks noGrp="1"/>
          </p:cNvSpPr>
          <p:nvPr>
            <p:ph type="ftr" sz="quarter" idx="5"/>
          </p:nvPr>
        </p:nvSpPr>
        <p:spPr>
          <a:xfrm>
            <a:off x="228600" y="6227925"/>
            <a:ext cx="6979920" cy="289823"/>
          </a:xfrm>
          <a:prstGeom prst="rect">
            <a:avLst/>
          </a:prstGeom>
        </p:spPr>
        <p:txBody>
          <a:bodyPr vert="horz" wrap="square" lIns="0" tIns="12700" rIns="0" bIns="0" rtlCol="0">
            <a:spAutoFit/>
          </a:bodyPr>
          <a:lstStyle/>
          <a:p>
            <a:pPr marL="12700">
              <a:spcBef>
                <a:spcPts val="100"/>
              </a:spcBef>
            </a:pPr>
            <a:r>
              <a:rPr dirty="0"/>
              <a:t>Copyright</a:t>
            </a:r>
            <a:r>
              <a:rPr spc="-35" dirty="0"/>
              <a:t> </a:t>
            </a:r>
            <a:r>
              <a:rPr dirty="0"/>
              <a:t>©</a:t>
            </a:r>
            <a:r>
              <a:rPr spc="-40" dirty="0"/>
              <a:t> </a:t>
            </a:r>
            <a:r>
              <a:rPr dirty="0"/>
              <a:t>2011</a:t>
            </a:r>
            <a:r>
              <a:rPr spc="-80" dirty="0"/>
              <a:t> </a:t>
            </a:r>
            <a:r>
              <a:rPr dirty="0"/>
              <a:t>Pearson</a:t>
            </a:r>
            <a:r>
              <a:rPr spc="-35" dirty="0"/>
              <a:t> </a:t>
            </a:r>
            <a:r>
              <a:rPr dirty="0"/>
              <a:t>Education,</a:t>
            </a:r>
            <a:r>
              <a:rPr spc="-30" dirty="0"/>
              <a:t> </a:t>
            </a:r>
            <a:r>
              <a:rPr dirty="0"/>
              <a:t>Inc.</a:t>
            </a:r>
            <a:r>
              <a:rPr spc="-50" dirty="0"/>
              <a:t> </a:t>
            </a:r>
            <a:r>
              <a:rPr dirty="0"/>
              <a:t>Publishing</a:t>
            </a:r>
            <a:r>
              <a:rPr spc="-45" dirty="0"/>
              <a:t> </a:t>
            </a:r>
            <a:r>
              <a:rPr dirty="0"/>
              <a:t>as</a:t>
            </a:r>
            <a:r>
              <a:rPr spc="-30" dirty="0"/>
              <a:t> </a:t>
            </a:r>
            <a:r>
              <a:rPr dirty="0"/>
              <a:t>Prentice</a:t>
            </a:r>
            <a:r>
              <a:rPr spc="-35" dirty="0"/>
              <a:t> </a:t>
            </a:r>
            <a:r>
              <a:rPr spc="-20" dirty="0"/>
              <a:t>Hall</a:t>
            </a:r>
          </a:p>
        </p:txBody>
      </p:sp>
      <p:pic>
        <p:nvPicPr>
          <p:cNvPr id="7" name="object 2"/>
          <p:cNvPicPr/>
          <p:nvPr/>
        </p:nvPicPr>
        <p:blipFill>
          <a:blip r:embed="rId2" cstate="print"/>
          <a:stretch>
            <a:fillRect/>
          </a:stretch>
        </p:blipFill>
        <p:spPr>
          <a:xfrm>
            <a:off x="10989564" y="5807964"/>
            <a:ext cx="821436" cy="821436"/>
          </a:xfrm>
          <a:prstGeom prst="rect">
            <a:avLst/>
          </a:prstGeom>
        </p:spPr>
      </p:pic>
      <p:sp>
        <p:nvSpPr>
          <p:cNvPr id="8" name="object 3"/>
          <p:cNvSpPr txBox="1"/>
          <p:nvPr/>
        </p:nvSpPr>
        <p:spPr>
          <a:xfrm>
            <a:off x="409113" y="2412790"/>
            <a:ext cx="7685405" cy="2845010"/>
          </a:xfrm>
          <a:prstGeom prst="rect">
            <a:avLst/>
          </a:prstGeom>
        </p:spPr>
        <p:txBody>
          <a:bodyPr vert="horz" wrap="square" lIns="0" tIns="112395" rIns="0" bIns="0" rtlCol="0">
            <a:spAutoFit/>
          </a:bodyPr>
          <a:lstStyle/>
          <a:p>
            <a:pPr marL="355600" indent="-342900">
              <a:spcBef>
                <a:spcPts val="885"/>
              </a:spcBef>
              <a:buClr>
                <a:srgbClr val="00004D"/>
              </a:buClr>
              <a:buSzPct val="59375"/>
              <a:buFont typeface="Wingdings"/>
              <a:buChar char=""/>
              <a:tabLst>
                <a:tab pos="355600" algn="l"/>
              </a:tabLst>
            </a:pPr>
            <a:r>
              <a:rPr sz="2000" dirty="0">
                <a:latin typeface="Tahoma"/>
                <a:cs typeface="Tahoma"/>
              </a:rPr>
              <a:t>Computers</a:t>
            </a:r>
            <a:r>
              <a:rPr sz="2000" spc="-30" dirty="0">
                <a:latin typeface="Tahoma"/>
                <a:cs typeface="Tahoma"/>
              </a:rPr>
              <a:t> </a:t>
            </a:r>
            <a:r>
              <a:rPr sz="2000" dirty="0">
                <a:latin typeface="Tahoma"/>
                <a:cs typeface="Tahoma"/>
              </a:rPr>
              <a:t>for</a:t>
            </a:r>
            <a:r>
              <a:rPr sz="2000" spc="-30" dirty="0">
                <a:latin typeface="Tahoma"/>
                <a:cs typeface="Tahoma"/>
              </a:rPr>
              <a:t> </a:t>
            </a:r>
            <a:r>
              <a:rPr sz="2000" spc="-10" dirty="0">
                <a:latin typeface="Tahoma"/>
                <a:cs typeface="Tahoma"/>
              </a:rPr>
              <a:t>organizations</a:t>
            </a:r>
            <a:endParaRPr sz="2000" dirty="0">
              <a:latin typeface="Tahoma"/>
              <a:cs typeface="Tahoma"/>
            </a:endParaRPr>
          </a:p>
          <a:p>
            <a:pPr marL="756285" marR="414020" lvl="1" indent="-287020">
              <a:spcBef>
                <a:spcPts val="680"/>
              </a:spcBef>
              <a:buClr>
                <a:srgbClr val="00004D"/>
              </a:buClr>
              <a:buSzPct val="53571"/>
              <a:buFont typeface="Wingdings"/>
              <a:buChar char=""/>
              <a:tabLst>
                <a:tab pos="756285" algn="l"/>
              </a:tabLst>
            </a:pPr>
            <a:r>
              <a:rPr sz="2000" b="1" dirty="0">
                <a:latin typeface="Tahoma"/>
                <a:cs typeface="Tahoma"/>
              </a:rPr>
              <a:t>Servers</a:t>
            </a:r>
            <a:r>
              <a:rPr sz="2000" b="1" spc="-35" dirty="0">
                <a:latin typeface="Tahoma"/>
                <a:cs typeface="Tahoma"/>
              </a:rPr>
              <a:t> </a:t>
            </a:r>
            <a:r>
              <a:rPr sz="2000" dirty="0">
                <a:latin typeface="Tahoma"/>
                <a:cs typeface="Tahoma"/>
              </a:rPr>
              <a:t>enable</a:t>
            </a:r>
            <a:r>
              <a:rPr sz="2000" spc="-80" dirty="0">
                <a:latin typeface="Tahoma"/>
                <a:cs typeface="Tahoma"/>
              </a:rPr>
              <a:t> </a:t>
            </a:r>
            <a:r>
              <a:rPr sz="2000" dirty="0">
                <a:latin typeface="Tahoma"/>
                <a:cs typeface="Tahoma"/>
              </a:rPr>
              <a:t>users</a:t>
            </a:r>
            <a:r>
              <a:rPr sz="2000" spc="-75" dirty="0">
                <a:latin typeface="Tahoma"/>
                <a:cs typeface="Tahoma"/>
              </a:rPr>
              <a:t> </a:t>
            </a:r>
            <a:r>
              <a:rPr sz="2000" dirty="0">
                <a:latin typeface="Tahoma"/>
                <a:cs typeface="Tahoma"/>
              </a:rPr>
              <a:t>connected</a:t>
            </a:r>
            <a:r>
              <a:rPr sz="2000" spc="-90" dirty="0">
                <a:latin typeface="Tahoma"/>
                <a:cs typeface="Tahoma"/>
              </a:rPr>
              <a:t> </a:t>
            </a:r>
            <a:r>
              <a:rPr sz="2000" dirty="0">
                <a:latin typeface="Tahoma"/>
                <a:cs typeface="Tahoma"/>
              </a:rPr>
              <a:t>to</a:t>
            </a:r>
            <a:r>
              <a:rPr sz="2000" spc="-85" dirty="0">
                <a:latin typeface="Tahoma"/>
                <a:cs typeface="Tahoma"/>
              </a:rPr>
              <a:t> </a:t>
            </a:r>
            <a:r>
              <a:rPr sz="2000" spc="-50" dirty="0">
                <a:latin typeface="Tahoma"/>
                <a:cs typeface="Tahoma"/>
              </a:rPr>
              <a:t>a </a:t>
            </a:r>
            <a:r>
              <a:rPr sz="2000" dirty="0">
                <a:latin typeface="Tahoma"/>
                <a:cs typeface="Tahoma"/>
              </a:rPr>
              <a:t>computer</a:t>
            </a:r>
            <a:r>
              <a:rPr sz="2000" spc="-85" dirty="0">
                <a:latin typeface="Tahoma"/>
                <a:cs typeface="Tahoma"/>
              </a:rPr>
              <a:t> </a:t>
            </a:r>
            <a:r>
              <a:rPr sz="2000" dirty="0">
                <a:latin typeface="Tahoma"/>
                <a:cs typeface="Tahoma"/>
              </a:rPr>
              <a:t>network</a:t>
            </a:r>
            <a:r>
              <a:rPr sz="2000" spc="-70" dirty="0">
                <a:latin typeface="Tahoma"/>
                <a:cs typeface="Tahoma"/>
              </a:rPr>
              <a:t> </a:t>
            </a:r>
            <a:r>
              <a:rPr sz="2000" dirty="0">
                <a:latin typeface="Tahoma"/>
                <a:cs typeface="Tahoma"/>
              </a:rPr>
              <a:t>to</a:t>
            </a:r>
            <a:r>
              <a:rPr sz="2000" spc="-70" dirty="0">
                <a:latin typeface="Tahoma"/>
                <a:cs typeface="Tahoma"/>
              </a:rPr>
              <a:t> </a:t>
            </a:r>
            <a:r>
              <a:rPr sz="2000" dirty="0">
                <a:latin typeface="Tahoma"/>
                <a:cs typeface="Tahoma"/>
              </a:rPr>
              <a:t>have</a:t>
            </a:r>
            <a:r>
              <a:rPr sz="2000" spc="-55" dirty="0">
                <a:latin typeface="Tahoma"/>
                <a:cs typeface="Tahoma"/>
              </a:rPr>
              <a:t> </a:t>
            </a:r>
            <a:r>
              <a:rPr sz="2000" dirty="0">
                <a:latin typeface="Tahoma"/>
                <a:cs typeface="Tahoma"/>
              </a:rPr>
              <a:t>access</a:t>
            </a:r>
            <a:r>
              <a:rPr sz="2000" spc="-80" dirty="0">
                <a:latin typeface="Tahoma"/>
                <a:cs typeface="Tahoma"/>
              </a:rPr>
              <a:t> </a:t>
            </a:r>
            <a:r>
              <a:rPr sz="2000" dirty="0">
                <a:latin typeface="Tahoma"/>
                <a:cs typeface="Tahoma"/>
              </a:rPr>
              <a:t>to</a:t>
            </a:r>
            <a:r>
              <a:rPr sz="2000" spc="-80" dirty="0">
                <a:latin typeface="Tahoma"/>
                <a:cs typeface="Tahoma"/>
              </a:rPr>
              <a:t> </a:t>
            </a:r>
            <a:r>
              <a:rPr sz="2000" spc="-25" dirty="0">
                <a:latin typeface="Tahoma"/>
                <a:cs typeface="Tahoma"/>
              </a:rPr>
              <a:t>the </a:t>
            </a:r>
            <a:r>
              <a:rPr sz="2000" dirty="0">
                <a:latin typeface="Tahoma"/>
                <a:cs typeface="Tahoma"/>
              </a:rPr>
              <a:t>network’s</a:t>
            </a:r>
            <a:r>
              <a:rPr sz="2000" spc="-114" dirty="0">
                <a:latin typeface="Tahoma"/>
                <a:cs typeface="Tahoma"/>
              </a:rPr>
              <a:t> </a:t>
            </a:r>
            <a:r>
              <a:rPr sz="2000" dirty="0">
                <a:latin typeface="Tahoma"/>
                <a:cs typeface="Tahoma"/>
              </a:rPr>
              <a:t>programs,</a:t>
            </a:r>
            <a:r>
              <a:rPr sz="2000" spc="-90" dirty="0">
                <a:latin typeface="Tahoma"/>
                <a:cs typeface="Tahoma"/>
              </a:rPr>
              <a:t> </a:t>
            </a:r>
            <a:r>
              <a:rPr sz="2000" dirty="0">
                <a:latin typeface="Tahoma"/>
                <a:cs typeface="Tahoma"/>
              </a:rPr>
              <a:t>hardware,</a:t>
            </a:r>
            <a:r>
              <a:rPr sz="2000" spc="-80" dirty="0">
                <a:latin typeface="Tahoma"/>
                <a:cs typeface="Tahoma"/>
              </a:rPr>
              <a:t> </a:t>
            </a:r>
            <a:r>
              <a:rPr sz="2000" dirty="0">
                <a:latin typeface="Tahoma"/>
                <a:cs typeface="Tahoma"/>
              </a:rPr>
              <a:t>and</a:t>
            </a:r>
            <a:r>
              <a:rPr sz="2000" spc="-110" dirty="0">
                <a:latin typeface="Tahoma"/>
                <a:cs typeface="Tahoma"/>
              </a:rPr>
              <a:t> </a:t>
            </a:r>
            <a:r>
              <a:rPr sz="2000" spc="-10" dirty="0">
                <a:latin typeface="Tahoma"/>
                <a:cs typeface="Tahoma"/>
              </a:rPr>
              <a:t>data.</a:t>
            </a:r>
            <a:endParaRPr sz="2000" dirty="0">
              <a:latin typeface="Tahoma"/>
              <a:cs typeface="Tahoma"/>
            </a:endParaRPr>
          </a:p>
          <a:p>
            <a:pPr marL="756285" marR="1322070" lvl="1" indent="-287020">
              <a:spcBef>
                <a:spcPts val="675"/>
              </a:spcBef>
              <a:buClr>
                <a:srgbClr val="00004D"/>
              </a:buClr>
              <a:buSzPct val="53571"/>
              <a:buFont typeface="Wingdings"/>
              <a:buChar char=""/>
              <a:tabLst>
                <a:tab pos="756285" algn="l"/>
              </a:tabLst>
            </a:pPr>
            <a:r>
              <a:rPr sz="2000" b="1" dirty="0">
                <a:latin typeface="Tahoma"/>
                <a:cs typeface="Tahoma"/>
              </a:rPr>
              <a:t>Clients </a:t>
            </a:r>
            <a:r>
              <a:rPr sz="2000" dirty="0">
                <a:latin typeface="Tahoma"/>
                <a:cs typeface="Tahoma"/>
              </a:rPr>
              <a:t>include</a:t>
            </a:r>
            <a:r>
              <a:rPr sz="2000" spc="-60" dirty="0">
                <a:latin typeface="Tahoma"/>
                <a:cs typeface="Tahoma"/>
              </a:rPr>
              <a:t> </a:t>
            </a:r>
            <a:r>
              <a:rPr sz="2000" dirty="0">
                <a:latin typeface="Tahoma"/>
                <a:cs typeface="Tahoma"/>
              </a:rPr>
              <a:t>the</a:t>
            </a:r>
            <a:r>
              <a:rPr sz="2000" spc="-60" dirty="0">
                <a:latin typeface="Tahoma"/>
                <a:cs typeface="Tahoma"/>
              </a:rPr>
              <a:t> </a:t>
            </a:r>
            <a:r>
              <a:rPr sz="2000" dirty="0">
                <a:latin typeface="Tahoma"/>
                <a:cs typeface="Tahoma"/>
              </a:rPr>
              <a:t>user</a:t>
            </a:r>
            <a:r>
              <a:rPr sz="2000" spc="-50" dirty="0">
                <a:latin typeface="Tahoma"/>
                <a:cs typeface="Tahoma"/>
              </a:rPr>
              <a:t> </a:t>
            </a:r>
            <a:r>
              <a:rPr sz="2000" spc="-10" dirty="0">
                <a:latin typeface="Tahoma"/>
                <a:cs typeface="Tahoma"/>
              </a:rPr>
              <a:t>computers </a:t>
            </a:r>
            <a:r>
              <a:rPr sz="2000" dirty="0">
                <a:latin typeface="Tahoma"/>
                <a:cs typeface="Tahoma"/>
              </a:rPr>
              <a:t>connected</a:t>
            </a:r>
            <a:r>
              <a:rPr sz="2000" spc="-75" dirty="0">
                <a:latin typeface="Tahoma"/>
                <a:cs typeface="Tahoma"/>
              </a:rPr>
              <a:t> </a:t>
            </a:r>
            <a:r>
              <a:rPr sz="2000" dirty="0">
                <a:latin typeface="Tahoma"/>
                <a:cs typeface="Tahoma"/>
              </a:rPr>
              <a:t>to</a:t>
            </a:r>
            <a:r>
              <a:rPr sz="2000" spc="-60" dirty="0">
                <a:latin typeface="Tahoma"/>
                <a:cs typeface="Tahoma"/>
              </a:rPr>
              <a:t> </a:t>
            </a:r>
            <a:r>
              <a:rPr sz="2000" dirty="0">
                <a:latin typeface="Tahoma"/>
                <a:cs typeface="Tahoma"/>
              </a:rPr>
              <a:t>the</a:t>
            </a:r>
            <a:r>
              <a:rPr sz="2000" spc="-75" dirty="0">
                <a:latin typeface="Tahoma"/>
                <a:cs typeface="Tahoma"/>
              </a:rPr>
              <a:t> </a:t>
            </a:r>
            <a:r>
              <a:rPr sz="2000" spc="-10" dirty="0">
                <a:latin typeface="Tahoma"/>
                <a:cs typeface="Tahoma"/>
              </a:rPr>
              <a:t>network.</a:t>
            </a:r>
            <a:endParaRPr sz="2000" dirty="0">
              <a:latin typeface="Tahoma"/>
              <a:cs typeface="Tahoma"/>
            </a:endParaRPr>
          </a:p>
          <a:p>
            <a:pPr marL="756285" marR="5080" lvl="1" indent="-287020">
              <a:spcBef>
                <a:spcPts val="670"/>
              </a:spcBef>
              <a:buClr>
                <a:srgbClr val="00004D"/>
              </a:buClr>
              <a:buSzPct val="53571"/>
              <a:buFont typeface="Wingdings"/>
              <a:buChar char=""/>
              <a:tabLst>
                <a:tab pos="756285" algn="l"/>
              </a:tabLst>
            </a:pPr>
            <a:r>
              <a:rPr sz="2000" dirty="0">
                <a:latin typeface="Tahoma"/>
                <a:cs typeface="Tahoma"/>
              </a:rPr>
              <a:t>A</a:t>
            </a:r>
            <a:r>
              <a:rPr sz="2000" spc="-75" dirty="0">
                <a:latin typeface="Tahoma"/>
                <a:cs typeface="Tahoma"/>
              </a:rPr>
              <a:t> </a:t>
            </a:r>
            <a:r>
              <a:rPr sz="2000" b="1" dirty="0">
                <a:latin typeface="Tahoma"/>
                <a:cs typeface="Tahoma"/>
              </a:rPr>
              <a:t>client/server</a:t>
            </a:r>
            <a:r>
              <a:rPr sz="2000" b="1" spc="-15" dirty="0">
                <a:latin typeface="Tahoma"/>
                <a:cs typeface="Tahoma"/>
              </a:rPr>
              <a:t> </a:t>
            </a:r>
            <a:r>
              <a:rPr sz="2000" b="1" dirty="0">
                <a:latin typeface="Tahoma"/>
                <a:cs typeface="Tahoma"/>
              </a:rPr>
              <a:t>network</a:t>
            </a:r>
            <a:r>
              <a:rPr sz="2000" b="1" spc="-10" dirty="0">
                <a:latin typeface="Tahoma"/>
                <a:cs typeface="Tahoma"/>
              </a:rPr>
              <a:t> </a:t>
            </a:r>
            <a:r>
              <a:rPr sz="2000" dirty="0">
                <a:latin typeface="Tahoma"/>
                <a:cs typeface="Tahoma"/>
              </a:rPr>
              <a:t>includes</a:t>
            </a:r>
            <a:r>
              <a:rPr sz="2000" spc="-65" dirty="0">
                <a:latin typeface="Tahoma"/>
                <a:cs typeface="Tahoma"/>
              </a:rPr>
              <a:t> </a:t>
            </a:r>
            <a:r>
              <a:rPr sz="2000" dirty="0">
                <a:latin typeface="Tahoma"/>
                <a:cs typeface="Tahoma"/>
              </a:rPr>
              <a:t>the</a:t>
            </a:r>
            <a:r>
              <a:rPr sz="2000" spc="-70" dirty="0">
                <a:latin typeface="Tahoma"/>
                <a:cs typeface="Tahoma"/>
              </a:rPr>
              <a:t> </a:t>
            </a:r>
            <a:r>
              <a:rPr sz="2000" spc="-25" dirty="0">
                <a:latin typeface="Tahoma"/>
                <a:cs typeface="Tahoma"/>
              </a:rPr>
              <a:t>use </a:t>
            </a:r>
            <a:r>
              <a:rPr sz="2000" dirty="0">
                <a:latin typeface="Tahoma"/>
                <a:cs typeface="Tahoma"/>
              </a:rPr>
              <a:t>of</a:t>
            </a:r>
            <a:r>
              <a:rPr sz="2000" spc="-85" dirty="0">
                <a:latin typeface="Tahoma"/>
                <a:cs typeface="Tahoma"/>
              </a:rPr>
              <a:t> </a:t>
            </a:r>
            <a:r>
              <a:rPr sz="2000" dirty="0">
                <a:latin typeface="Tahoma"/>
                <a:cs typeface="Tahoma"/>
              </a:rPr>
              <a:t>client</a:t>
            </a:r>
            <a:r>
              <a:rPr sz="2000" spc="-85" dirty="0">
                <a:latin typeface="Tahoma"/>
                <a:cs typeface="Tahoma"/>
              </a:rPr>
              <a:t> </a:t>
            </a:r>
            <a:r>
              <a:rPr sz="2000" dirty="0">
                <a:latin typeface="Tahoma"/>
                <a:cs typeface="Tahoma"/>
              </a:rPr>
              <a:t>computers</a:t>
            </a:r>
            <a:r>
              <a:rPr sz="2000" spc="-85" dirty="0">
                <a:latin typeface="Tahoma"/>
                <a:cs typeface="Tahoma"/>
              </a:rPr>
              <a:t> </a:t>
            </a:r>
            <a:r>
              <a:rPr sz="2000" dirty="0">
                <a:latin typeface="Tahoma"/>
                <a:cs typeface="Tahoma"/>
              </a:rPr>
              <a:t>with</a:t>
            </a:r>
            <a:r>
              <a:rPr sz="2000" spc="-80" dirty="0">
                <a:latin typeface="Tahoma"/>
                <a:cs typeface="Tahoma"/>
              </a:rPr>
              <a:t> </a:t>
            </a:r>
            <a:r>
              <a:rPr sz="2000" dirty="0">
                <a:latin typeface="Tahoma"/>
                <a:cs typeface="Tahoma"/>
              </a:rPr>
              <a:t>centralized</a:t>
            </a:r>
            <a:r>
              <a:rPr sz="2000" spc="-70" dirty="0">
                <a:latin typeface="Tahoma"/>
                <a:cs typeface="Tahoma"/>
              </a:rPr>
              <a:t> </a:t>
            </a:r>
            <a:r>
              <a:rPr sz="2000" spc="-10" dirty="0">
                <a:latin typeface="Tahoma"/>
                <a:cs typeface="Tahoma"/>
              </a:rPr>
              <a:t>servers.</a:t>
            </a:r>
            <a:endParaRPr sz="2000" dirty="0">
              <a:latin typeface="Tahoma"/>
              <a:cs typeface="Tahoma"/>
            </a:endParaRPr>
          </a:p>
        </p:txBody>
      </p:sp>
    </p:spTree>
    <p:extLst>
      <p:ext uri="{BB962C8B-B14F-4D97-AF65-F5344CB8AC3E}">
        <p14:creationId xmlns:p14="http://schemas.microsoft.com/office/powerpoint/2010/main" val="1998096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0939" y="609677"/>
            <a:ext cx="10358120" cy="814659"/>
          </a:xfrm>
          <a:prstGeom prst="rect">
            <a:avLst/>
          </a:prstGeom>
        </p:spPr>
        <p:txBody>
          <a:bodyPr vert="horz" wrap="square" lIns="0" tIns="136220" rIns="0" bIns="0" rtlCol="0">
            <a:spAutoFit/>
          </a:bodyPr>
          <a:lstStyle/>
          <a:p>
            <a:pPr marL="12700">
              <a:spcBef>
                <a:spcPts val="105"/>
              </a:spcBef>
            </a:pPr>
            <a:r>
              <a:rPr dirty="0"/>
              <a:t>Types</a:t>
            </a:r>
            <a:r>
              <a:rPr spc="-40" dirty="0"/>
              <a:t> </a:t>
            </a:r>
            <a:r>
              <a:rPr dirty="0"/>
              <a:t>of</a:t>
            </a:r>
            <a:r>
              <a:rPr spc="-10" dirty="0"/>
              <a:t> Computers</a:t>
            </a:r>
          </a:p>
        </p:txBody>
      </p:sp>
      <p:pic>
        <p:nvPicPr>
          <p:cNvPr id="3" name="object 3"/>
          <p:cNvPicPr/>
          <p:nvPr/>
        </p:nvPicPr>
        <p:blipFill>
          <a:blip r:embed="rId2" cstate="print"/>
          <a:stretch>
            <a:fillRect/>
          </a:stretch>
        </p:blipFill>
        <p:spPr>
          <a:xfrm>
            <a:off x="1905000" y="2133600"/>
            <a:ext cx="3200400" cy="2031492"/>
          </a:xfrm>
          <a:prstGeom prst="rect">
            <a:avLst/>
          </a:prstGeom>
        </p:spPr>
      </p:pic>
      <p:pic>
        <p:nvPicPr>
          <p:cNvPr id="4" name="object 4"/>
          <p:cNvPicPr/>
          <p:nvPr/>
        </p:nvPicPr>
        <p:blipFill>
          <a:blip r:embed="rId3" cstate="print"/>
          <a:stretch>
            <a:fillRect/>
          </a:stretch>
        </p:blipFill>
        <p:spPr>
          <a:xfrm>
            <a:off x="6248400" y="2057400"/>
            <a:ext cx="3581400" cy="2668524"/>
          </a:xfrm>
          <a:prstGeom prst="rect">
            <a:avLst/>
          </a:prstGeom>
        </p:spPr>
      </p:pic>
      <p:pic>
        <p:nvPicPr>
          <p:cNvPr id="5" name="object 5"/>
          <p:cNvPicPr/>
          <p:nvPr/>
        </p:nvPicPr>
        <p:blipFill>
          <a:blip r:embed="rId4" cstate="print"/>
          <a:stretch>
            <a:fillRect/>
          </a:stretch>
        </p:blipFill>
        <p:spPr>
          <a:xfrm>
            <a:off x="2819400" y="4267200"/>
            <a:ext cx="3276600" cy="1937004"/>
          </a:xfrm>
          <a:prstGeom prst="rect">
            <a:avLst/>
          </a:prstGeom>
        </p:spPr>
      </p:pic>
      <p:sp>
        <p:nvSpPr>
          <p:cNvPr id="7" name="object 7"/>
          <p:cNvSpPr txBox="1">
            <a:spLocks noGrp="1"/>
          </p:cNvSpPr>
          <p:nvPr>
            <p:ph type="sldNum" sz="quarter" idx="7"/>
          </p:nvPr>
        </p:nvSpPr>
        <p:spPr>
          <a:xfrm>
            <a:off x="10302240" y="6377941"/>
            <a:ext cx="2804160" cy="289823"/>
          </a:xfrm>
          <a:prstGeom prst="rect">
            <a:avLst/>
          </a:prstGeom>
        </p:spPr>
        <p:txBody>
          <a:bodyPr vert="horz" wrap="square" lIns="0" tIns="12700" rIns="0" bIns="0" rtlCol="0">
            <a:spAutoFit/>
          </a:bodyPr>
          <a:lstStyle/>
          <a:p>
            <a:pPr marL="38100">
              <a:spcBef>
                <a:spcPts val="100"/>
              </a:spcBef>
            </a:pPr>
            <a:fld id="{81D60167-4931-47E6-BA6A-407CBD079E47}" type="slidenum">
              <a:rPr spc="-25" dirty="0"/>
              <a:pPr marL="38100">
                <a:spcBef>
                  <a:spcPts val="100"/>
                </a:spcBef>
              </a:pPr>
              <a:t>11</a:t>
            </a:fld>
            <a:endParaRPr spc="-25" dirty="0"/>
          </a:p>
        </p:txBody>
      </p:sp>
      <p:sp>
        <p:nvSpPr>
          <p:cNvPr id="8" name="object 4"/>
          <p:cNvSpPr txBox="1">
            <a:spLocks noGrp="1"/>
          </p:cNvSpPr>
          <p:nvPr>
            <p:ph type="ftr" sz="quarter" idx="5"/>
          </p:nvPr>
        </p:nvSpPr>
        <p:spPr>
          <a:xfrm>
            <a:off x="228600" y="6227925"/>
            <a:ext cx="6979920" cy="289823"/>
          </a:xfrm>
          <a:prstGeom prst="rect">
            <a:avLst/>
          </a:prstGeom>
        </p:spPr>
        <p:txBody>
          <a:bodyPr vert="horz" wrap="square" lIns="0" tIns="12700" rIns="0" bIns="0" rtlCol="0">
            <a:spAutoFit/>
          </a:bodyPr>
          <a:lstStyle/>
          <a:p>
            <a:pPr marL="12700">
              <a:spcBef>
                <a:spcPts val="100"/>
              </a:spcBef>
            </a:pPr>
            <a:r>
              <a:rPr dirty="0"/>
              <a:t>Copyright</a:t>
            </a:r>
            <a:r>
              <a:rPr spc="-35" dirty="0"/>
              <a:t> </a:t>
            </a:r>
            <a:r>
              <a:rPr dirty="0"/>
              <a:t>©</a:t>
            </a:r>
            <a:r>
              <a:rPr spc="-40" dirty="0"/>
              <a:t> </a:t>
            </a:r>
            <a:r>
              <a:rPr dirty="0"/>
              <a:t>2011</a:t>
            </a:r>
            <a:r>
              <a:rPr spc="-80" dirty="0"/>
              <a:t> </a:t>
            </a:r>
            <a:r>
              <a:rPr dirty="0"/>
              <a:t>Pearson</a:t>
            </a:r>
            <a:r>
              <a:rPr spc="-35" dirty="0"/>
              <a:t> </a:t>
            </a:r>
            <a:r>
              <a:rPr dirty="0"/>
              <a:t>Education,</a:t>
            </a:r>
            <a:r>
              <a:rPr spc="-30" dirty="0"/>
              <a:t> </a:t>
            </a:r>
            <a:r>
              <a:rPr dirty="0"/>
              <a:t>Inc.</a:t>
            </a:r>
            <a:r>
              <a:rPr spc="-50" dirty="0"/>
              <a:t> </a:t>
            </a:r>
            <a:r>
              <a:rPr dirty="0"/>
              <a:t>Publishing</a:t>
            </a:r>
            <a:r>
              <a:rPr spc="-45" dirty="0"/>
              <a:t> </a:t>
            </a:r>
            <a:r>
              <a:rPr dirty="0"/>
              <a:t>as</a:t>
            </a:r>
            <a:r>
              <a:rPr spc="-30" dirty="0"/>
              <a:t> </a:t>
            </a:r>
            <a:r>
              <a:rPr dirty="0"/>
              <a:t>Prentice</a:t>
            </a:r>
            <a:r>
              <a:rPr spc="-35" dirty="0"/>
              <a:t> </a:t>
            </a:r>
            <a:r>
              <a:rPr spc="-20" dirty="0"/>
              <a:t>Hall</a:t>
            </a:r>
          </a:p>
        </p:txBody>
      </p:sp>
      <p:pic>
        <p:nvPicPr>
          <p:cNvPr id="9" name="object 2"/>
          <p:cNvPicPr/>
          <p:nvPr/>
        </p:nvPicPr>
        <p:blipFill>
          <a:blip r:embed="rId5" cstate="print"/>
          <a:stretch>
            <a:fillRect/>
          </a:stretch>
        </p:blipFill>
        <p:spPr>
          <a:xfrm>
            <a:off x="11065764" y="5807964"/>
            <a:ext cx="821436" cy="821436"/>
          </a:xfrm>
          <a:prstGeom prst="rect">
            <a:avLst/>
          </a:prstGeom>
        </p:spPr>
      </p:pic>
    </p:spTree>
    <p:extLst>
      <p:ext uri="{BB962C8B-B14F-4D97-AF65-F5344CB8AC3E}">
        <p14:creationId xmlns:p14="http://schemas.microsoft.com/office/powerpoint/2010/main" val="417632790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302240" y="6377941"/>
            <a:ext cx="2804160" cy="289823"/>
          </a:xfrm>
          <a:prstGeom prst="rect">
            <a:avLst/>
          </a:prstGeom>
        </p:spPr>
        <p:txBody>
          <a:bodyPr vert="horz" wrap="square" lIns="0" tIns="12700" rIns="0" bIns="0" rtlCol="0">
            <a:spAutoFit/>
          </a:bodyPr>
          <a:lstStyle/>
          <a:p>
            <a:pPr marL="38100">
              <a:spcBef>
                <a:spcPts val="100"/>
              </a:spcBef>
            </a:pPr>
            <a:fld id="{81D60167-4931-47E6-BA6A-407CBD079E47}" type="slidenum">
              <a:rPr spc="-25" dirty="0"/>
              <a:pPr marL="38100">
                <a:spcBef>
                  <a:spcPts val="100"/>
                </a:spcBef>
              </a:pPr>
              <a:t>12</a:t>
            </a:fld>
            <a:endParaRPr spc="-25" dirty="0"/>
          </a:p>
        </p:txBody>
      </p:sp>
      <p:sp>
        <p:nvSpPr>
          <p:cNvPr id="7" name="TextBox 6"/>
          <p:cNvSpPr txBox="1"/>
          <p:nvPr/>
        </p:nvSpPr>
        <p:spPr>
          <a:xfrm flipH="1">
            <a:off x="0" y="23674"/>
            <a:ext cx="12192000" cy="1292662"/>
          </a:xfrm>
          <a:prstGeom prst="rect">
            <a:avLst/>
          </a:prstGeom>
          <a:noFill/>
        </p:spPr>
        <p:txBody>
          <a:bodyPr wrap="square" rtlCol="0">
            <a:spAutoFit/>
          </a:bodyPr>
          <a:lstStyle/>
          <a:p>
            <a:pPr algn="ctr"/>
            <a:r>
              <a:rPr lang="en-US" sz="3600" dirty="0">
                <a:solidFill>
                  <a:srgbClr val="FF0000"/>
                </a:solidFill>
              </a:rPr>
              <a:t>Language of Computer</a:t>
            </a:r>
          </a:p>
          <a:p>
            <a:pPr>
              <a:lnSpc>
                <a:spcPct val="150000"/>
              </a:lnSpc>
            </a:pPr>
            <a:r>
              <a:rPr lang="en-US" sz="1400" dirty="0"/>
              <a:t> refers to the different ways humans can communicate with computers to perform various tasks. Computers understand instructions in the form of programming languages, which can be categorized into different levels depending on their proximity to the machine's hardware or how understandable they are to humans.</a:t>
            </a:r>
          </a:p>
        </p:txBody>
      </p:sp>
      <p:pic>
        <p:nvPicPr>
          <p:cNvPr id="17" name="Picture 16"/>
          <p:cNvPicPr>
            <a:picLocks noChangeAspect="1"/>
          </p:cNvPicPr>
          <p:nvPr/>
        </p:nvPicPr>
        <p:blipFill>
          <a:blip r:embed="rId2"/>
          <a:stretch>
            <a:fillRect/>
          </a:stretch>
        </p:blipFill>
        <p:spPr>
          <a:xfrm>
            <a:off x="0" y="1380892"/>
            <a:ext cx="12192000" cy="1667108"/>
          </a:xfrm>
          <a:prstGeom prst="rect">
            <a:avLst/>
          </a:prstGeom>
        </p:spPr>
      </p:pic>
      <p:sp>
        <p:nvSpPr>
          <p:cNvPr id="18" name="Rectangle 17"/>
          <p:cNvSpPr/>
          <p:nvPr/>
        </p:nvSpPr>
        <p:spPr>
          <a:xfrm>
            <a:off x="0" y="3193703"/>
            <a:ext cx="12192000" cy="692497"/>
          </a:xfrm>
          <a:prstGeom prst="rect">
            <a:avLst/>
          </a:prstGeom>
        </p:spPr>
        <p:txBody>
          <a:bodyPr wrap="square">
            <a:spAutoFit/>
          </a:bodyPr>
          <a:lstStyle/>
          <a:p>
            <a:r>
              <a:rPr lang="en-US" b="1" dirty="0"/>
              <a:t>1. Low-Level Languages:</a:t>
            </a:r>
          </a:p>
          <a:p>
            <a:pPr>
              <a:lnSpc>
                <a:spcPct val="150000"/>
              </a:lnSpc>
            </a:pPr>
            <a:r>
              <a:rPr lang="en-US" sz="1400" dirty="0"/>
              <a:t>These languages are closer to the hardware and are more difficult for humans to write but offer high performance and control over the computer’s components.</a:t>
            </a:r>
          </a:p>
        </p:txBody>
      </p:sp>
      <p:sp>
        <p:nvSpPr>
          <p:cNvPr id="19" name="Rectangle 5"/>
          <p:cNvSpPr>
            <a:spLocks noChangeArrowheads="1"/>
          </p:cNvSpPr>
          <p:nvPr/>
        </p:nvSpPr>
        <p:spPr bwMode="auto">
          <a:xfrm>
            <a:off x="0" y="4080808"/>
            <a:ext cx="12192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dirty="0">
                <a:latin typeface="Arial" panose="020B0604020202020204" pitchFamily="34" charset="0"/>
              </a:rPr>
              <a:t>Assembly Language:</a:t>
            </a:r>
          </a:p>
          <a:p>
            <a:pPr eaLnBrk="0" fontAlgn="base" hangingPunct="0">
              <a:lnSpc>
                <a:spcPct val="150000"/>
              </a:lnSpc>
              <a:spcBef>
                <a:spcPct val="0"/>
              </a:spcBef>
              <a:spcAft>
                <a:spcPct val="0"/>
              </a:spcAft>
              <a:buFontTx/>
              <a:buChar char="•"/>
            </a:pPr>
            <a:r>
              <a:rPr lang="en-US" altLang="en-US" sz="1400" dirty="0">
                <a:latin typeface="Arial" panose="020B0604020202020204" pitchFamily="34" charset="0"/>
              </a:rPr>
              <a:t>A step above machine language, using short codes (mnemonics) like MOV, ADD, and SUB instead of binary.</a:t>
            </a:r>
          </a:p>
          <a:p>
            <a:pPr eaLnBrk="0" fontAlgn="base" hangingPunct="0">
              <a:lnSpc>
                <a:spcPct val="150000"/>
              </a:lnSpc>
              <a:spcBef>
                <a:spcPct val="0"/>
              </a:spcBef>
              <a:spcAft>
                <a:spcPct val="0"/>
              </a:spcAft>
              <a:buFontTx/>
              <a:buChar char="•"/>
            </a:pPr>
            <a:r>
              <a:rPr lang="en-US" altLang="en-US" sz="1400" dirty="0">
                <a:latin typeface="Arial" panose="020B0604020202020204" pitchFamily="34" charset="0"/>
              </a:rPr>
              <a:t>Each assembly instruction corresponds directly to a machine language instruction.</a:t>
            </a:r>
          </a:p>
          <a:p>
            <a:pPr eaLnBrk="0" fontAlgn="base" hangingPunct="0">
              <a:lnSpc>
                <a:spcPct val="150000"/>
              </a:lnSpc>
              <a:spcBef>
                <a:spcPct val="0"/>
              </a:spcBef>
              <a:spcAft>
                <a:spcPct val="0"/>
              </a:spcAft>
              <a:buFontTx/>
              <a:buChar char="•"/>
            </a:pPr>
            <a:r>
              <a:rPr lang="en-US" altLang="en-US" sz="1400" dirty="0">
                <a:latin typeface="Arial" panose="020B0604020202020204" pitchFamily="34" charset="0"/>
              </a:rPr>
              <a:t>Easier for humans to read and write compared to machine language but still requires detailed knowledge of the computer's hardware.</a:t>
            </a:r>
          </a:p>
          <a:p>
            <a:pPr eaLnBrk="0" fontAlgn="base" hangingPunct="0">
              <a:lnSpc>
                <a:spcPct val="150000"/>
              </a:lnSpc>
              <a:spcBef>
                <a:spcPct val="0"/>
              </a:spcBef>
              <a:spcAft>
                <a:spcPct val="0"/>
              </a:spcAft>
              <a:buFontTx/>
              <a:buChar char="•"/>
            </a:pPr>
            <a:r>
              <a:rPr lang="en-US" altLang="en-US" sz="1400" dirty="0">
                <a:latin typeface="Arial" panose="020B0604020202020204" pitchFamily="34" charset="0"/>
              </a:rPr>
              <a:t>Assembly code needs an </a:t>
            </a:r>
            <a:r>
              <a:rPr lang="en-US" altLang="en-US" sz="1400" b="1" dirty="0">
                <a:latin typeface="Arial" panose="020B0604020202020204" pitchFamily="34" charset="0"/>
              </a:rPr>
              <a:t>assembler</a:t>
            </a:r>
            <a:r>
              <a:rPr lang="en-US" altLang="en-US" sz="1400" dirty="0">
                <a:latin typeface="Arial" panose="020B0604020202020204" pitchFamily="34" charset="0"/>
              </a:rPr>
              <a:t> to convert it into machine code.</a:t>
            </a:r>
          </a:p>
          <a:p>
            <a:pPr eaLnBrk="0" fontAlgn="base" hangingPunct="0">
              <a:spcBef>
                <a:spcPct val="0"/>
              </a:spcBef>
              <a:spcAft>
                <a:spcPct val="0"/>
              </a:spcAft>
            </a:pPr>
            <a:endParaRPr lang="en-US" altLang="en-US" dirty="0">
              <a:latin typeface="Arial" panose="020B0604020202020204" pitchFamily="34" charset="0"/>
            </a:endParaRPr>
          </a:p>
        </p:txBody>
      </p:sp>
      <p:pic>
        <p:nvPicPr>
          <p:cNvPr id="9" name="object 2"/>
          <p:cNvPicPr/>
          <p:nvPr/>
        </p:nvPicPr>
        <p:blipFill>
          <a:blip r:embed="rId3" cstate="print"/>
          <a:stretch>
            <a:fillRect/>
          </a:stretch>
        </p:blipFill>
        <p:spPr>
          <a:xfrm>
            <a:off x="11065764" y="5807964"/>
            <a:ext cx="821436" cy="821436"/>
          </a:xfrm>
          <a:prstGeom prst="rect">
            <a:avLst/>
          </a:prstGeom>
        </p:spPr>
      </p:pic>
    </p:spTree>
    <p:extLst>
      <p:ext uri="{BB962C8B-B14F-4D97-AF65-F5344CB8AC3E}">
        <p14:creationId xmlns:p14="http://schemas.microsoft.com/office/powerpoint/2010/main" val="3365083599"/>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10302240" y="6377941"/>
            <a:ext cx="2804160" cy="289823"/>
          </a:xfrm>
          <a:prstGeom prst="rect">
            <a:avLst/>
          </a:prstGeom>
        </p:spPr>
        <p:txBody>
          <a:bodyPr vert="horz" wrap="square" lIns="0" tIns="12700" rIns="0" bIns="0" rtlCol="0">
            <a:spAutoFit/>
          </a:bodyPr>
          <a:lstStyle/>
          <a:p>
            <a:pPr marL="38100">
              <a:spcBef>
                <a:spcPts val="100"/>
              </a:spcBef>
            </a:pPr>
            <a:fld id="{81D60167-4931-47E6-BA6A-407CBD079E47}" type="slidenum">
              <a:rPr spc="-25" dirty="0"/>
              <a:pPr marL="38100">
                <a:spcBef>
                  <a:spcPts val="100"/>
                </a:spcBef>
              </a:pPr>
              <a:t>13</a:t>
            </a:fld>
            <a:endParaRPr spc="-25" dirty="0"/>
          </a:p>
        </p:txBody>
      </p:sp>
      <p:pic>
        <p:nvPicPr>
          <p:cNvPr id="3" name="Picture 2"/>
          <p:cNvPicPr>
            <a:picLocks noChangeAspect="1"/>
          </p:cNvPicPr>
          <p:nvPr/>
        </p:nvPicPr>
        <p:blipFill>
          <a:blip r:embed="rId2"/>
          <a:stretch>
            <a:fillRect/>
          </a:stretch>
        </p:blipFill>
        <p:spPr>
          <a:xfrm>
            <a:off x="0" y="0"/>
            <a:ext cx="12191999" cy="5867400"/>
          </a:xfrm>
          <a:prstGeom prst="rect">
            <a:avLst/>
          </a:prstGeom>
          <a:solidFill>
            <a:schemeClr val="bg1"/>
          </a:solidFill>
          <a:effectLst>
            <a:outerShdw blurRad="50800" dist="50800" dir="5400000" algn="ctr" rotWithShape="0">
              <a:schemeClr val="bg1"/>
            </a:outerShdw>
          </a:effectLst>
        </p:spPr>
      </p:pic>
      <p:pic>
        <p:nvPicPr>
          <p:cNvPr id="7" name="object 2"/>
          <p:cNvPicPr/>
          <p:nvPr/>
        </p:nvPicPr>
        <p:blipFill>
          <a:blip r:embed="rId3" cstate="print"/>
          <a:stretch>
            <a:fillRect/>
          </a:stretch>
        </p:blipFill>
        <p:spPr>
          <a:xfrm>
            <a:off x="11141964" y="5960364"/>
            <a:ext cx="821436" cy="821436"/>
          </a:xfrm>
          <a:prstGeom prst="rect">
            <a:avLst/>
          </a:prstGeom>
        </p:spPr>
      </p:pic>
    </p:spTree>
    <p:extLst>
      <p:ext uri="{BB962C8B-B14F-4D97-AF65-F5344CB8AC3E}">
        <p14:creationId xmlns:p14="http://schemas.microsoft.com/office/powerpoint/2010/main" val="371077906"/>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621268"/>
            <a:ext cx="6553200" cy="369332"/>
          </a:xfrm>
        </p:spPr>
        <p:txBody>
          <a:bodyPr/>
          <a:lstStyle/>
          <a:p>
            <a:pPr algn="ctr"/>
            <a:r>
              <a:rPr sz="2400" dirty="0"/>
              <a:t>Understanding Binary, </a:t>
            </a:r>
            <a:r>
              <a:rPr sz="2400" dirty="0" smtClean="0"/>
              <a:t>Decimal</a:t>
            </a:r>
            <a:endParaRPr sz="2400" dirty="0"/>
          </a:p>
        </p:txBody>
      </p:sp>
      <p:sp>
        <p:nvSpPr>
          <p:cNvPr id="3" name="Subtitle 2"/>
          <p:cNvSpPr>
            <a:spLocks noGrp="1"/>
          </p:cNvSpPr>
          <p:nvPr>
            <p:ph type="subTitle" idx="4294967295"/>
          </p:nvPr>
        </p:nvSpPr>
        <p:spPr>
          <a:xfrm>
            <a:off x="0" y="55602"/>
            <a:ext cx="10358120" cy="553998"/>
          </a:xfrm>
        </p:spPr>
        <p:txBody>
          <a:bodyPr/>
          <a:lstStyle/>
          <a:p>
            <a:pPr algn="ctr"/>
            <a:r>
              <a:rPr sz="3600" dirty="0" smtClean="0">
                <a:solidFill>
                  <a:srgbClr val="FF0000"/>
                </a:solidFill>
              </a:rPr>
              <a:t>Number </a:t>
            </a:r>
            <a:r>
              <a:rPr sz="3600" dirty="0">
                <a:solidFill>
                  <a:srgbClr val="FF0000"/>
                </a:solidFill>
              </a:rPr>
              <a:t>Systems and Conversions</a:t>
            </a:r>
          </a:p>
        </p:txBody>
      </p:sp>
      <p:pic>
        <p:nvPicPr>
          <p:cNvPr id="4" name="object 2"/>
          <p:cNvPicPr/>
          <p:nvPr/>
        </p:nvPicPr>
        <p:blipFill>
          <a:blip r:embed="rId2" cstate="print"/>
          <a:stretch>
            <a:fillRect/>
          </a:stretch>
        </p:blipFill>
        <p:spPr>
          <a:xfrm>
            <a:off x="10989564" y="5807964"/>
            <a:ext cx="821436" cy="821436"/>
          </a:xfrm>
          <a:prstGeom prst="rect">
            <a:avLst/>
          </a:prstGeom>
        </p:spPr>
      </p:pic>
      <p:sp>
        <p:nvSpPr>
          <p:cNvPr id="5" name="Title 1"/>
          <p:cNvSpPr txBox="1">
            <a:spLocks/>
          </p:cNvSpPr>
          <p:nvPr/>
        </p:nvSpPr>
        <p:spPr>
          <a:xfrm>
            <a:off x="309880" y="1046202"/>
            <a:ext cx="10358120" cy="369332"/>
          </a:xfrm>
          <a:prstGeom prst="rect">
            <a:avLst/>
          </a:prstGeom>
        </p:spPr>
        <p:txBody>
          <a:bodyPr wrap="square" lIns="0" tIns="0" rIns="0" bIns="0">
            <a:spAutoFit/>
          </a:bodyPr>
          <a:lstStyle>
            <a:lvl1pPr>
              <a:defRPr sz="4400" b="0" i="0">
                <a:solidFill>
                  <a:schemeClr val="tx1"/>
                </a:solidFill>
                <a:latin typeface="Calibri Light"/>
                <a:ea typeface="+mj-ea"/>
                <a:cs typeface="Calibri Light"/>
              </a:defRPr>
            </a:lvl1pPr>
          </a:lstStyle>
          <a:p>
            <a:r>
              <a:rPr lang="en-US" sz="2400" kern="0" dirty="0" smtClean="0">
                <a:solidFill>
                  <a:srgbClr val="FF0000"/>
                </a:solidFill>
              </a:rPr>
              <a:t>What is the Decimal System?</a:t>
            </a:r>
            <a:endParaRPr lang="en-US" sz="2400" kern="0" dirty="0">
              <a:solidFill>
                <a:srgbClr val="FF0000"/>
              </a:solidFill>
            </a:endParaRPr>
          </a:p>
        </p:txBody>
      </p:sp>
      <p:sp>
        <p:nvSpPr>
          <p:cNvPr id="6" name="Content Placeholder 2"/>
          <p:cNvSpPr txBox="1">
            <a:spLocks/>
          </p:cNvSpPr>
          <p:nvPr/>
        </p:nvSpPr>
        <p:spPr>
          <a:xfrm>
            <a:off x="457200" y="1524000"/>
            <a:ext cx="8338311" cy="2057399"/>
          </a:xfrm>
          <a:prstGeom prst="rect">
            <a:avLst/>
          </a:prstGeom>
        </p:spPr>
        <p:txBody>
          <a:bodyPr>
            <a:normAutofit lnSpcReduction="1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kern="0" dirty="0" smtClean="0">
                <a:solidFill>
                  <a:sysClr val="windowText" lastClr="000000"/>
                </a:solidFill>
              </a:rPr>
              <a:t>- The decimal system is a base-10 system that uses digits from 0 to 9.</a:t>
            </a:r>
          </a:p>
          <a:p>
            <a:pPr>
              <a:lnSpc>
                <a:spcPct val="150000"/>
              </a:lnSpc>
            </a:pPr>
            <a:r>
              <a:rPr lang="en-US" kern="0" dirty="0" smtClean="0">
                <a:solidFill>
                  <a:sysClr val="windowText" lastClr="000000"/>
                </a:solidFill>
              </a:rPr>
              <a:t>- It's the number system we use in everyday life.</a:t>
            </a:r>
          </a:p>
          <a:p>
            <a:pPr>
              <a:lnSpc>
                <a:spcPct val="150000"/>
              </a:lnSpc>
            </a:pPr>
            <a:r>
              <a:rPr lang="en-US" kern="0" dirty="0" smtClean="0">
                <a:solidFill>
                  <a:sysClr val="windowText" lastClr="000000"/>
                </a:solidFill>
              </a:rPr>
              <a:t>- Each digit represents a power of 10.</a:t>
            </a:r>
          </a:p>
          <a:p>
            <a:pPr marL="285750" indent="-285750">
              <a:lnSpc>
                <a:spcPct val="150000"/>
              </a:lnSpc>
              <a:buFont typeface="Arial" panose="020B0604020202020204" pitchFamily="34" charset="0"/>
              <a:buChar char="•"/>
            </a:pPr>
            <a:r>
              <a:rPr lang="en-US" kern="0" dirty="0" smtClean="0">
                <a:solidFill>
                  <a:sysClr val="windowText" lastClr="000000"/>
                </a:solidFill>
              </a:rPr>
              <a:t>Example:</a:t>
            </a:r>
          </a:p>
          <a:p>
            <a:pPr>
              <a:lnSpc>
                <a:spcPct val="150000"/>
              </a:lnSpc>
            </a:pPr>
            <a:r>
              <a:rPr lang="en-US" kern="0" dirty="0" smtClean="0">
                <a:solidFill>
                  <a:sysClr val="windowText" lastClr="000000"/>
                </a:solidFill>
              </a:rPr>
              <a:t>345 = (3 * 10^2) + (4 * 10^1) + (5 * 10^0) = 300 + 40 + 5</a:t>
            </a:r>
            <a:endParaRPr lang="en-US" kern="0" dirty="0">
              <a:solidFill>
                <a:sysClr val="windowText" lastClr="000000"/>
              </a:solidFill>
            </a:endParaRPr>
          </a:p>
        </p:txBody>
      </p:sp>
      <p:sp>
        <p:nvSpPr>
          <p:cNvPr id="7" name="Title 1"/>
          <p:cNvSpPr txBox="1">
            <a:spLocks/>
          </p:cNvSpPr>
          <p:nvPr/>
        </p:nvSpPr>
        <p:spPr>
          <a:xfrm>
            <a:off x="304800" y="3810000"/>
            <a:ext cx="10358120" cy="369332"/>
          </a:xfrm>
          <a:prstGeom prst="rect">
            <a:avLst/>
          </a:prstGeom>
        </p:spPr>
        <p:txBody>
          <a:bodyPr wrap="square" lIns="0" tIns="0" rIns="0" bIns="0">
            <a:spAutoFit/>
          </a:bodyPr>
          <a:lstStyle>
            <a:lvl1pPr>
              <a:defRPr sz="4400" b="0" i="0">
                <a:solidFill>
                  <a:srgbClr val="C00000"/>
                </a:solidFill>
                <a:latin typeface="Calibri Light"/>
                <a:ea typeface="+mj-ea"/>
                <a:cs typeface="Calibri Light"/>
              </a:defRPr>
            </a:lvl1pPr>
          </a:lstStyle>
          <a:p>
            <a:r>
              <a:rPr lang="en-US" sz="2400" kern="0" dirty="0">
                <a:solidFill>
                  <a:srgbClr val="FF0000"/>
                </a:solidFill>
              </a:rPr>
              <a:t>What is the Binary System?</a:t>
            </a:r>
          </a:p>
        </p:txBody>
      </p:sp>
      <p:sp>
        <p:nvSpPr>
          <p:cNvPr id="8" name="Content Placeholder 2"/>
          <p:cNvSpPr txBox="1">
            <a:spLocks/>
          </p:cNvSpPr>
          <p:nvPr/>
        </p:nvSpPr>
        <p:spPr>
          <a:xfrm>
            <a:off x="360985" y="4419600"/>
            <a:ext cx="8458200" cy="1981200"/>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kern="0" dirty="0" smtClean="0"/>
              <a:t>- The binary system is a base-2 system that uses only 0 and 1.</a:t>
            </a:r>
          </a:p>
          <a:p>
            <a:pPr>
              <a:lnSpc>
                <a:spcPct val="150000"/>
              </a:lnSpc>
            </a:pPr>
            <a:r>
              <a:rPr lang="en-US" kern="0" dirty="0" smtClean="0"/>
              <a:t>- Computers operate using binary because they process data in 1s and 0s.</a:t>
            </a:r>
          </a:p>
          <a:p>
            <a:pPr>
              <a:lnSpc>
                <a:spcPct val="150000"/>
              </a:lnSpc>
            </a:pPr>
            <a:r>
              <a:rPr lang="en-US" kern="0" dirty="0" smtClean="0"/>
              <a:t>- Each digit represents a power of 2.</a:t>
            </a:r>
          </a:p>
          <a:p>
            <a:pPr marL="285750" indent="-285750">
              <a:buFont typeface="Arial" panose="020B0604020202020204" pitchFamily="34" charset="0"/>
              <a:buChar char="•"/>
            </a:pPr>
            <a:r>
              <a:rPr lang="en-US" kern="0" dirty="0" smtClean="0"/>
              <a:t>Example:</a:t>
            </a:r>
          </a:p>
          <a:p>
            <a:r>
              <a:rPr lang="en-US" kern="0" dirty="0" smtClean="0"/>
              <a:t>1011 (binary) = (1 * 2^3) + (0 * 2^2) + (1 * 2^1) + (1 * 2^0) = 8 + 0 + 2 + 1 = 11 (decimal)</a:t>
            </a:r>
            <a:endParaRPr lang="en-US" kern="0" dirty="0"/>
          </a:p>
        </p:txBody>
      </p:sp>
    </p:spTree>
    <p:extLst>
      <p:ext uri="{BB962C8B-B14F-4D97-AF65-F5344CB8AC3E}">
        <p14:creationId xmlns:p14="http://schemas.microsoft.com/office/powerpoint/2010/main" val="19683443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ircle(in)">
                                      <p:cBhvr>
                                        <p:cTn id="32" dur="2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8600" y="76200"/>
            <a:ext cx="7989824" cy="369332"/>
          </a:xfrm>
          <a:prstGeom prst="rect">
            <a:avLst/>
          </a:prstGeom>
        </p:spPr>
        <p:txBody>
          <a:bodyPr wrap="square" lIns="0" tIns="0" rIns="0" bIns="0">
            <a:spAutoFit/>
          </a:bodyPr>
          <a:lstStyle>
            <a:lvl1pPr>
              <a:defRPr sz="3500" b="0" i="0">
                <a:solidFill>
                  <a:srgbClr val="990000"/>
                </a:solidFill>
                <a:latin typeface="Calibri"/>
                <a:ea typeface="+mj-ea"/>
                <a:cs typeface="Calibri"/>
              </a:defRPr>
            </a:lvl1pPr>
          </a:lstStyle>
          <a:p>
            <a:r>
              <a:rPr lang="en-US" sz="2400" dirty="0">
                <a:solidFill>
                  <a:srgbClr val="C00000"/>
                </a:solidFill>
                <a:latin typeface="Calibri Light"/>
                <a:cs typeface="Calibri Light"/>
              </a:rPr>
              <a:t>Binary to Decimal Conversion</a:t>
            </a:r>
          </a:p>
        </p:txBody>
      </p:sp>
      <p:sp>
        <p:nvSpPr>
          <p:cNvPr id="5" name="Content Placeholder 2"/>
          <p:cNvSpPr txBox="1">
            <a:spLocks/>
          </p:cNvSpPr>
          <p:nvPr/>
        </p:nvSpPr>
        <p:spPr>
          <a:xfrm>
            <a:off x="381000" y="533400"/>
            <a:ext cx="8458200" cy="1177245"/>
          </a:xfrm>
          <a:prstGeom prst="rect">
            <a:avLst/>
          </a:prstGeom>
        </p:spPr>
        <p:txBody>
          <a:bodyPr wrap="square" lIns="0" tIns="0" rIns="0" bIns="0">
            <a:spAutoFit/>
          </a:bodyPr>
          <a:lstStyle>
            <a:lvl1pPr marL="0">
              <a:defRPr sz="1700" b="0" i="0">
                <a:solidFill>
                  <a:schemeClr val="tx1"/>
                </a:solidFill>
                <a:latin typeface="Arial MT"/>
                <a:ea typeface="+mn-ea"/>
                <a:cs typeface="Arial M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dirty="0"/>
              <a:t>- Multiply each binary digit by 2 raised to the power of its position</a:t>
            </a:r>
            <a:r>
              <a:rPr lang="en-US" dirty="0" smtClean="0"/>
              <a:t>.</a:t>
            </a:r>
            <a:endParaRPr lang="en-US" dirty="0"/>
          </a:p>
          <a:p>
            <a:pPr marL="285750" indent="-285750">
              <a:lnSpc>
                <a:spcPct val="150000"/>
              </a:lnSpc>
              <a:buFont typeface="Arial" panose="020B0604020202020204" pitchFamily="34" charset="0"/>
              <a:buChar char="•"/>
            </a:pPr>
            <a:r>
              <a:rPr lang="en-US" dirty="0"/>
              <a:t>Example:</a:t>
            </a:r>
          </a:p>
          <a:p>
            <a:pPr>
              <a:lnSpc>
                <a:spcPct val="150000"/>
              </a:lnSpc>
            </a:pPr>
            <a:r>
              <a:rPr lang="en-US" dirty="0"/>
              <a:t>1101 (binary) = (1 * 2^3) + (1 * 2^2) + (0 * 2^1) + (1 * 2^0) = 8 + 4 + 0 + 1 = 13 (decimal)</a:t>
            </a:r>
          </a:p>
        </p:txBody>
      </p:sp>
      <p:sp>
        <p:nvSpPr>
          <p:cNvPr id="8" name="Title 1"/>
          <p:cNvSpPr>
            <a:spLocks noGrp="1"/>
          </p:cNvSpPr>
          <p:nvPr>
            <p:ph type="title"/>
          </p:nvPr>
        </p:nvSpPr>
        <p:spPr>
          <a:xfrm>
            <a:off x="143793" y="1828800"/>
            <a:ext cx="10358120" cy="369332"/>
          </a:xfrm>
        </p:spPr>
        <p:txBody>
          <a:bodyPr/>
          <a:lstStyle/>
          <a:p>
            <a:r>
              <a:rPr lang="en-US" sz="2400" kern="1200" dirty="0" smtClean="0">
                <a:solidFill>
                  <a:srgbClr val="FF0000"/>
                </a:solidFill>
                <a:latin typeface="Calibri"/>
                <a:cs typeface="Calibri"/>
              </a:rPr>
              <a:t> </a:t>
            </a:r>
            <a:r>
              <a:rPr sz="2400" kern="1200" dirty="0"/>
              <a:t>Decimal to Binary Conversion</a:t>
            </a:r>
          </a:p>
        </p:txBody>
      </p:sp>
      <p:sp>
        <p:nvSpPr>
          <p:cNvPr id="9" name="Content Placeholder 2"/>
          <p:cNvSpPr txBox="1">
            <a:spLocks/>
          </p:cNvSpPr>
          <p:nvPr/>
        </p:nvSpPr>
        <p:spPr>
          <a:xfrm>
            <a:off x="381000" y="2359025"/>
            <a:ext cx="8763000" cy="4041775"/>
          </a:xfrm>
          <a:prstGeom prst="rect">
            <a:avLst/>
          </a:prstGeom>
        </p:spPr>
        <p:txBody>
          <a:bodyPr wrap="square" lIns="0" tIns="0" rIns="0" bIns="0">
            <a:no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sz="2000" kern="0" dirty="0" smtClean="0"/>
              <a:t>- Divide the decimal number by 2 and record the remainder.</a:t>
            </a:r>
          </a:p>
          <a:p>
            <a:pPr>
              <a:lnSpc>
                <a:spcPct val="150000"/>
              </a:lnSpc>
            </a:pPr>
            <a:r>
              <a:rPr lang="en-US" sz="2000" kern="0" dirty="0" smtClean="0"/>
              <a:t>- Repeat until the quotient is 0.</a:t>
            </a:r>
          </a:p>
          <a:p>
            <a:pPr>
              <a:lnSpc>
                <a:spcPct val="150000"/>
              </a:lnSpc>
            </a:pPr>
            <a:r>
              <a:rPr lang="en-US" sz="2000" kern="0" dirty="0" smtClean="0"/>
              <a:t>- The binary number is the remainders read from bottom to top.</a:t>
            </a:r>
          </a:p>
          <a:p>
            <a:pPr>
              <a:lnSpc>
                <a:spcPct val="150000"/>
              </a:lnSpc>
            </a:pPr>
            <a:r>
              <a:rPr lang="en-US" sz="2000" kern="0" dirty="0" smtClean="0"/>
              <a:t>Example:</a:t>
            </a:r>
          </a:p>
          <a:p>
            <a:pPr>
              <a:lnSpc>
                <a:spcPct val="150000"/>
              </a:lnSpc>
            </a:pPr>
            <a:r>
              <a:rPr lang="en-US" sz="2000" kern="0" dirty="0" smtClean="0"/>
              <a:t>13 (decimal) ÷ 2 → remainder = 1</a:t>
            </a:r>
          </a:p>
          <a:p>
            <a:pPr>
              <a:lnSpc>
                <a:spcPct val="150000"/>
              </a:lnSpc>
            </a:pPr>
            <a:r>
              <a:rPr lang="en-US" sz="2000" kern="0" dirty="0" smtClean="0"/>
              <a:t>6 ÷ 2 → remainder = 0</a:t>
            </a:r>
          </a:p>
          <a:p>
            <a:pPr>
              <a:lnSpc>
                <a:spcPct val="150000"/>
              </a:lnSpc>
            </a:pPr>
            <a:r>
              <a:rPr lang="en-US" sz="2000" kern="0" dirty="0" smtClean="0"/>
              <a:t>3 ÷ 2 → remainder = 1</a:t>
            </a:r>
          </a:p>
          <a:p>
            <a:pPr>
              <a:lnSpc>
                <a:spcPct val="150000"/>
              </a:lnSpc>
            </a:pPr>
            <a:r>
              <a:rPr lang="en-US" sz="2000" kern="0" dirty="0" smtClean="0"/>
              <a:t>1 ÷ 2 → remainder = 1</a:t>
            </a:r>
          </a:p>
          <a:p>
            <a:pPr>
              <a:lnSpc>
                <a:spcPct val="150000"/>
              </a:lnSpc>
            </a:pPr>
            <a:r>
              <a:rPr lang="en-US" sz="2000" kern="0" dirty="0" smtClean="0"/>
              <a:t>So, 13 (decimal) = 1101 (binary)</a:t>
            </a:r>
            <a:endParaRPr lang="en-US" sz="2000" kern="0" dirty="0"/>
          </a:p>
        </p:txBody>
      </p:sp>
      <p:pic>
        <p:nvPicPr>
          <p:cNvPr id="6" name="object 2"/>
          <p:cNvPicPr/>
          <p:nvPr/>
        </p:nvPicPr>
        <p:blipFill>
          <a:blip r:embed="rId2" cstate="print"/>
          <a:stretch>
            <a:fillRect/>
          </a:stretch>
        </p:blipFill>
        <p:spPr>
          <a:xfrm>
            <a:off x="11049000" y="5807964"/>
            <a:ext cx="821436" cy="821436"/>
          </a:xfrm>
          <a:prstGeom prst="rect">
            <a:avLst/>
          </a:prstGeom>
        </p:spPr>
      </p:pic>
    </p:spTree>
    <p:extLst>
      <p:ext uri="{BB962C8B-B14F-4D97-AF65-F5344CB8AC3E}">
        <p14:creationId xmlns:p14="http://schemas.microsoft.com/office/powerpoint/2010/main" val="321935357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44260"/>
            <a:ext cx="3764280" cy="713740"/>
          </a:xfrm>
          <a:custGeom>
            <a:avLst/>
            <a:gdLst/>
            <a:ahLst/>
            <a:cxnLst/>
            <a:rect l="l" t="t" r="r" b="b"/>
            <a:pathLst>
              <a:path w="2240280" h="713740">
                <a:moveTo>
                  <a:pt x="2240280" y="0"/>
                </a:moveTo>
                <a:lnTo>
                  <a:pt x="0" y="0"/>
                </a:lnTo>
                <a:lnTo>
                  <a:pt x="0" y="713232"/>
                </a:lnTo>
                <a:lnTo>
                  <a:pt x="2240280" y="713232"/>
                </a:lnTo>
                <a:lnTo>
                  <a:pt x="2240280" y="0"/>
                </a:lnTo>
                <a:close/>
              </a:path>
            </a:pathLst>
          </a:custGeom>
          <a:solidFill>
            <a:srgbClr val="DD8046"/>
          </a:solidFill>
        </p:spPr>
        <p:txBody>
          <a:bodyPr wrap="square" lIns="0" tIns="0" rIns="0" bIns="0" rtlCol="0"/>
          <a:lstStyle/>
          <a:p>
            <a:endParaRPr/>
          </a:p>
        </p:txBody>
      </p:sp>
      <p:sp>
        <p:nvSpPr>
          <p:cNvPr id="3" name="object 3"/>
          <p:cNvSpPr/>
          <p:nvPr/>
        </p:nvSpPr>
        <p:spPr>
          <a:xfrm>
            <a:off x="3883152" y="6144260"/>
            <a:ext cx="6861048" cy="713740"/>
          </a:xfrm>
          <a:custGeom>
            <a:avLst/>
            <a:gdLst/>
            <a:ahLst/>
            <a:cxnLst/>
            <a:rect l="l" t="t" r="r" b="b"/>
            <a:pathLst>
              <a:path w="6784975" h="713740">
                <a:moveTo>
                  <a:pt x="6784848" y="0"/>
                </a:moveTo>
                <a:lnTo>
                  <a:pt x="0" y="0"/>
                </a:lnTo>
                <a:lnTo>
                  <a:pt x="0" y="713231"/>
                </a:lnTo>
                <a:lnTo>
                  <a:pt x="6784848" y="713231"/>
                </a:lnTo>
                <a:lnTo>
                  <a:pt x="6784848" y="0"/>
                </a:lnTo>
                <a:close/>
              </a:path>
            </a:pathLst>
          </a:custGeom>
          <a:solidFill>
            <a:srgbClr val="93B6D2"/>
          </a:solidFill>
        </p:spPr>
        <p:txBody>
          <a:bodyPr wrap="square" lIns="0" tIns="0" rIns="0" bIns="0" rtlCol="0"/>
          <a:lstStyle/>
          <a:p>
            <a:endParaRPr/>
          </a:p>
        </p:txBody>
      </p:sp>
      <p:sp>
        <p:nvSpPr>
          <p:cNvPr id="5" name="object 5"/>
          <p:cNvSpPr txBox="1">
            <a:spLocks noGrp="1"/>
          </p:cNvSpPr>
          <p:nvPr>
            <p:ph type="title"/>
          </p:nvPr>
        </p:nvSpPr>
        <p:spPr>
          <a:xfrm>
            <a:off x="2718612" y="2061210"/>
            <a:ext cx="6609080" cy="1367790"/>
          </a:xfrm>
          <a:prstGeom prst="rect">
            <a:avLst/>
          </a:prstGeom>
        </p:spPr>
        <p:txBody>
          <a:bodyPr vert="horz" wrap="square" lIns="0" tIns="13335" rIns="0" bIns="0" rtlCol="0">
            <a:spAutoFit/>
          </a:bodyPr>
          <a:lstStyle/>
          <a:p>
            <a:pPr marL="12700" marR="5080">
              <a:spcBef>
                <a:spcPts val="105"/>
              </a:spcBef>
            </a:pPr>
            <a:r>
              <a:rPr spc="-10" dirty="0">
                <a:solidFill>
                  <a:srgbClr val="000000"/>
                </a:solidFill>
                <a:latin typeface="Tahoma"/>
                <a:cs typeface="Tahoma"/>
              </a:rPr>
              <a:t>Programming </a:t>
            </a:r>
            <a:r>
              <a:rPr b="0" dirty="0">
                <a:solidFill>
                  <a:srgbClr val="000000"/>
                </a:solidFill>
                <a:latin typeface="Tahoma"/>
                <a:cs typeface="Tahoma"/>
              </a:rPr>
              <a:t>Languages </a:t>
            </a:r>
            <a:r>
              <a:rPr spc="5" dirty="0">
                <a:solidFill>
                  <a:srgbClr val="000000"/>
                </a:solidFill>
                <a:latin typeface="Tahoma"/>
                <a:cs typeface="Tahoma"/>
              </a:rPr>
              <a:t> </a:t>
            </a:r>
            <a:r>
              <a:rPr b="0" dirty="0">
                <a:solidFill>
                  <a:srgbClr val="000000"/>
                </a:solidFill>
                <a:latin typeface="Tahoma"/>
                <a:cs typeface="Tahoma"/>
              </a:rPr>
              <a:t>and</a:t>
            </a:r>
            <a:r>
              <a:rPr spc="-20" dirty="0">
                <a:solidFill>
                  <a:srgbClr val="000000"/>
                </a:solidFill>
                <a:latin typeface="Tahoma"/>
                <a:cs typeface="Tahoma"/>
              </a:rPr>
              <a:t> </a:t>
            </a:r>
            <a:r>
              <a:rPr spc="-15" dirty="0">
                <a:solidFill>
                  <a:srgbClr val="000000"/>
                </a:solidFill>
                <a:latin typeface="Tahoma"/>
                <a:cs typeface="Tahoma"/>
              </a:rPr>
              <a:t>Program</a:t>
            </a:r>
            <a:r>
              <a:rPr spc="-20" dirty="0">
                <a:solidFill>
                  <a:srgbClr val="000000"/>
                </a:solidFill>
                <a:latin typeface="Tahoma"/>
                <a:cs typeface="Tahoma"/>
              </a:rPr>
              <a:t> </a:t>
            </a:r>
            <a:r>
              <a:rPr spc="-10" dirty="0">
                <a:solidFill>
                  <a:srgbClr val="000000"/>
                </a:solidFill>
                <a:latin typeface="Tahoma"/>
                <a:cs typeface="Tahoma"/>
              </a:rPr>
              <a:t>Development</a:t>
            </a:r>
          </a:p>
        </p:txBody>
      </p:sp>
      <p:sp>
        <p:nvSpPr>
          <p:cNvPr id="6" name="object 6"/>
          <p:cNvSpPr txBox="1"/>
          <p:nvPr/>
        </p:nvSpPr>
        <p:spPr>
          <a:xfrm>
            <a:off x="9875647" y="298195"/>
            <a:ext cx="139065" cy="228268"/>
          </a:xfrm>
          <a:prstGeom prst="rect">
            <a:avLst/>
          </a:prstGeom>
        </p:spPr>
        <p:txBody>
          <a:bodyPr vert="horz" wrap="square" lIns="0" tIns="12700" rIns="0" bIns="0" rtlCol="0">
            <a:spAutoFit/>
          </a:bodyPr>
          <a:lstStyle/>
          <a:p>
            <a:pPr marL="12700">
              <a:spcBef>
                <a:spcPts val="100"/>
              </a:spcBef>
            </a:pPr>
            <a:r>
              <a:rPr sz="1400" b="1" dirty="0">
                <a:solidFill>
                  <a:srgbClr val="EBDDC3"/>
                </a:solidFill>
                <a:latin typeface="Tahoma"/>
                <a:cs typeface="Tahoma"/>
              </a:rPr>
              <a:t>1</a:t>
            </a:r>
            <a:endParaRPr sz="1400">
              <a:latin typeface="Tahoma"/>
              <a:cs typeface="Tahoma"/>
            </a:endParaRPr>
          </a:p>
        </p:txBody>
      </p:sp>
      <p:pic>
        <p:nvPicPr>
          <p:cNvPr id="7" name="object 2"/>
          <p:cNvPicPr/>
          <p:nvPr/>
        </p:nvPicPr>
        <p:blipFill>
          <a:blip r:embed="rId2" cstate="print"/>
          <a:stretch>
            <a:fillRect/>
          </a:stretch>
        </p:blipFill>
        <p:spPr>
          <a:xfrm>
            <a:off x="11141964" y="5807964"/>
            <a:ext cx="821436" cy="821436"/>
          </a:xfrm>
          <a:prstGeom prst="rect">
            <a:avLst/>
          </a:prstGeom>
        </p:spPr>
      </p:pic>
    </p:spTree>
    <p:extLst>
      <p:ext uri="{BB962C8B-B14F-4D97-AF65-F5344CB8AC3E}">
        <p14:creationId xmlns:p14="http://schemas.microsoft.com/office/powerpoint/2010/main" val="221933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18337"/>
            <a:ext cx="5344160" cy="567463"/>
          </a:xfrm>
          <a:prstGeom prst="rect">
            <a:avLst/>
          </a:prstGeom>
        </p:spPr>
        <p:txBody>
          <a:bodyPr vert="horz" wrap="square" lIns="0" tIns="13335" rIns="0" bIns="0" rtlCol="0">
            <a:spAutoFit/>
          </a:bodyPr>
          <a:lstStyle/>
          <a:p>
            <a:pPr marL="12700">
              <a:spcBef>
                <a:spcPts val="105"/>
              </a:spcBef>
            </a:pPr>
            <a:r>
              <a:rPr sz="3600" dirty="0">
                <a:latin typeface="Tahoma"/>
                <a:cs typeface="Tahoma"/>
              </a:rPr>
              <a:t>What</a:t>
            </a:r>
            <a:r>
              <a:rPr sz="3600" spc="-20" dirty="0">
                <a:latin typeface="Tahoma"/>
                <a:cs typeface="Tahoma"/>
              </a:rPr>
              <a:t> </a:t>
            </a:r>
            <a:r>
              <a:rPr sz="3600" dirty="0">
                <a:latin typeface="Tahoma"/>
                <a:cs typeface="Tahoma"/>
              </a:rPr>
              <a:t>is</a:t>
            </a:r>
            <a:r>
              <a:rPr sz="3600" spc="-45" dirty="0">
                <a:latin typeface="Tahoma"/>
                <a:cs typeface="Tahoma"/>
              </a:rPr>
              <a:t> </a:t>
            </a:r>
            <a:r>
              <a:rPr sz="3600" spc="-10" dirty="0">
                <a:latin typeface="Tahoma"/>
                <a:cs typeface="Tahoma"/>
              </a:rPr>
              <a:t>Programming</a:t>
            </a:r>
          </a:p>
        </p:txBody>
      </p:sp>
      <p:sp>
        <p:nvSpPr>
          <p:cNvPr id="3" name="object 3"/>
          <p:cNvSpPr txBox="1"/>
          <p:nvPr/>
        </p:nvSpPr>
        <p:spPr>
          <a:xfrm>
            <a:off x="457200" y="728237"/>
            <a:ext cx="7781290" cy="2243563"/>
          </a:xfrm>
          <a:prstGeom prst="rect">
            <a:avLst/>
          </a:prstGeom>
        </p:spPr>
        <p:txBody>
          <a:bodyPr vert="horz" wrap="square" lIns="0" tIns="12065" rIns="0" bIns="0" rtlCol="0">
            <a:spAutoFit/>
          </a:bodyPr>
          <a:lstStyle/>
          <a:p>
            <a:pPr marL="332740" marR="5080" indent="-320675">
              <a:spcBef>
                <a:spcPts val="95"/>
              </a:spcBef>
              <a:buClr>
                <a:srgbClr val="DD8046"/>
              </a:buClr>
              <a:buSzPct val="58928"/>
              <a:buFont typeface="Wingdings"/>
              <a:buChar char=""/>
              <a:tabLst>
                <a:tab pos="332740" algn="l"/>
                <a:tab pos="333375" algn="l"/>
              </a:tabLst>
            </a:pPr>
            <a:r>
              <a:rPr sz="2000" spc="-15" dirty="0">
                <a:latin typeface="Tahoma"/>
                <a:cs typeface="Tahoma"/>
              </a:rPr>
              <a:t>Program</a:t>
            </a:r>
            <a:r>
              <a:rPr sz="2000" spc="20" dirty="0">
                <a:latin typeface="Tahoma"/>
                <a:cs typeface="Tahoma"/>
              </a:rPr>
              <a:t> </a:t>
            </a:r>
            <a:r>
              <a:rPr sz="2000" spc="-5" dirty="0">
                <a:latin typeface="Tahoma"/>
                <a:cs typeface="Tahoma"/>
              </a:rPr>
              <a:t>–</a:t>
            </a:r>
            <a:r>
              <a:rPr sz="2000" dirty="0">
                <a:latin typeface="Tahoma"/>
                <a:cs typeface="Tahoma"/>
              </a:rPr>
              <a:t> </a:t>
            </a:r>
            <a:r>
              <a:rPr sz="2000" spc="-5" dirty="0">
                <a:latin typeface="Tahoma"/>
                <a:cs typeface="Tahoma"/>
              </a:rPr>
              <a:t>a</a:t>
            </a:r>
            <a:r>
              <a:rPr sz="2000" spc="5" dirty="0">
                <a:latin typeface="Tahoma"/>
                <a:cs typeface="Tahoma"/>
              </a:rPr>
              <a:t> </a:t>
            </a:r>
            <a:r>
              <a:rPr sz="2000" spc="-10" dirty="0">
                <a:latin typeface="Tahoma"/>
                <a:cs typeface="Tahoma"/>
              </a:rPr>
              <a:t>very</a:t>
            </a:r>
            <a:r>
              <a:rPr sz="2000" spc="15" dirty="0">
                <a:latin typeface="Tahoma"/>
                <a:cs typeface="Tahoma"/>
              </a:rPr>
              <a:t> </a:t>
            </a:r>
            <a:r>
              <a:rPr sz="2000" spc="-5" dirty="0">
                <a:latin typeface="Tahoma"/>
                <a:cs typeface="Tahoma"/>
              </a:rPr>
              <a:t>specific</a:t>
            </a:r>
            <a:r>
              <a:rPr sz="2000" dirty="0">
                <a:latin typeface="Tahoma"/>
                <a:cs typeface="Tahoma"/>
              </a:rPr>
              <a:t> </a:t>
            </a:r>
            <a:r>
              <a:rPr sz="2000" spc="-5" dirty="0">
                <a:latin typeface="Tahoma"/>
                <a:cs typeface="Tahoma"/>
              </a:rPr>
              <a:t>set</a:t>
            </a:r>
            <a:r>
              <a:rPr sz="2000" dirty="0">
                <a:latin typeface="Tahoma"/>
                <a:cs typeface="Tahoma"/>
              </a:rPr>
              <a:t> </a:t>
            </a:r>
            <a:r>
              <a:rPr sz="2000" spc="-5" dirty="0">
                <a:latin typeface="Tahoma"/>
                <a:cs typeface="Tahoma"/>
              </a:rPr>
              <a:t>of</a:t>
            </a:r>
            <a:r>
              <a:rPr sz="2000" spc="5" dirty="0">
                <a:latin typeface="Tahoma"/>
                <a:cs typeface="Tahoma"/>
              </a:rPr>
              <a:t> </a:t>
            </a:r>
            <a:r>
              <a:rPr sz="2000" spc="-5" dirty="0">
                <a:latin typeface="Tahoma"/>
                <a:cs typeface="Tahoma"/>
              </a:rPr>
              <a:t>instructions</a:t>
            </a:r>
            <a:r>
              <a:rPr sz="2000" spc="20" dirty="0">
                <a:latin typeface="Tahoma"/>
                <a:cs typeface="Tahoma"/>
              </a:rPr>
              <a:t> </a:t>
            </a:r>
            <a:r>
              <a:rPr sz="2000" spc="-5" dirty="0">
                <a:latin typeface="Tahoma"/>
                <a:cs typeface="Tahoma"/>
              </a:rPr>
              <a:t>(or </a:t>
            </a:r>
            <a:r>
              <a:rPr sz="2000" spc="-860" dirty="0">
                <a:latin typeface="Tahoma"/>
                <a:cs typeface="Tahoma"/>
              </a:rPr>
              <a:t> </a:t>
            </a:r>
            <a:r>
              <a:rPr sz="2000" spc="-5" dirty="0">
                <a:latin typeface="Tahoma"/>
                <a:cs typeface="Tahoma"/>
              </a:rPr>
              <a:t>command lines)</a:t>
            </a:r>
            <a:r>
              <a:rPr sz="2000" spc="25" dirty="0">
                <a:latin typeface="Tahoma"/>
                <a:cs typeface="Tahoma"/>
              </a:rPr>
              <a:t> </a:t>
            </a:r>
            <a:r>
              <a:rPr sz="2000" spc="-10" dirty="0">
                <a:latin typeface="Tahoma"/>
                <a:cs typeface="Tahoma"/>
              </a:rPr>
              <a:t>that</a:t>
            </a:r>
            <a:r>
              <a:rPr sz="2000" spc="5" dirty="0">
                <a:latin typeface="Tahoma"/>
                <a:cs typeface="Tahoma"/>
              </a:rPr>
              <a:t> </a:t>
            </a:r>
            <a:r>
              <a:rPr sz="2000" spc="-5" dirty="0">
                <a:latin typeface="Tahoma"/>
                <a:cs typeface="Tahoma"/>
              </a:rPr>
              <a:t>making</a:t>
            </a:r>
            <a:r>
              <a:rPr sz="2000" spc="20" dirty="0">
                <a:latin typeface="Tahoma"/>
                <a:cs typeface="Tahoma"/>
              </a:rPr>
              <a:t> </a:t>
            </a:r>
            <a:r>
              <a:rPr sz="2000" spc="-5" dirty="0">
                <a:latin typeface="Tahoma"/>
                <a:cs typeface="Tahoma"/>
              </a:rPr>
              <a:t>a</a:t>
            </a:r>
            <a:r>
              <a:rPr sz="2000" dirty="0">
                <a:latin typeface="Tahoma"/>
                <a:cs typeface="Tahoma"/>
              </a:rPr>
              <a:t> </a:t>
            </a:r>
            <a:r>
              <a:rPr sz="2000" spc="-5" dirty="0">
                <a:latin typeface="Tahoma"/>
                <a:cs typeface="Tahoma"/>
              </a:rPr>
              <a:t>computer </a:t>
            </a:r>
            <a:r>
              <a:rPr sz="2000" dirty="0">
                <a:latin typeface="Tahoma"/>
                <a:cs typeface="Tahoma"/>
              </a:rPr>
              <a:t>do </a:t>
            </a:r>
            <a:r>
              <a:rPr sz="2000" spc="5" dirty="0">
                <a:latin typeface="Tahoma"/>
                <a:cs typeface="Tahoma"/>
              </a:rPr>
              <a:t> </a:t>
            </a:r>
            <a:r>
              <a:rPr sz="2000" spc="-10" dirty="0">
                <a:latin typeface="Tahoma"/>
                <a:cs typeface="Tahoma"/>
              </a:rPr>
              <a:t>what</a:t>
            </a:r>
            <a:r>
              <a:rPr sz="2000" spc="5" dirty="0">
                <a:latin typeface="Tahoma"/>
                <a:cs typeface="Tahoma"/>
              </a:rPr>
              <a:t> </a:t>
            </a:r>
            <a:r>
              <a:rPr sz="2000" spc="-15" dirty="0">
                <a:latin typeface="Tahoma"/>
                <a:cs typeface="Tahoma"/>
              </a:rPr>
              <a:t>you</a:t>
            </a:r>
            <a:r>
              <a:rPr sz="2000" spc="15" dirty="0">
                <a:latin typeface="Tahoma"/>
                <a:cs typeface="Tahoma"/>
              </a:rPr>
              <a:t> </a:t>
            </a:r>
            <a:r>
              <a:rPr sz="2000" spc="-10" dirty="0">
                <a:latin typeface="Tahoma"/>
                <a:cs typeface="Tahoma"/>
              </a:rPr>
              <a:t>want</a:t>
            </a:r>
            <a:r>
              <a:rPr sz="2000" spc="5" dirty="0">
                <a:latin typeface="Tahoma"/>
                <a:cs typeface="Tahoma"/>
              </a:rPr>
              <a:t> </a:t>
            </a:r>
            <a:r>
              <a:rPr sz="2000" spc="-5" dirty="0">
                <a:latin typeface="Tahoma"/>
                <a:cs typeface="Tahoma"/>
              </a:rPr>
              <a:t>it</a:t>
            </a:r>
            <a:r>
              <a:rPr sz="2000" spc="5" dirty="0">
                <a:latin typeface="Tahoma"/>
                <a:cs typeface="Tahoma"/>
              </a:rPr>
              <a:t> </a:t>
            </a:r>
            <a:r>
              <a:rPr sz="2000" spc="-5" dirty="0">
                <a:latin typeface="Tahoma"/>
                <a:cs typeface="Tahoma"/>
              </a:rPr>
              <a:t>to</a:t>
            </a:r>
            <a:r>
              <a:rPr sz="2000" dirty="0">
                <a:latin typeface="Tahoma"/>
                <a:cs typeface="Tahoma"/>
              </a:rPr>
              <a:t> </a:t>
            </a:r>
            <a:r>
              <a:rPr sz="2000" spc="-5" dirty="0" smtClean="0">
                <a:latin typeface="Tahoma"/>
                <a:cs typeface="Tahoma"/>
              </a:rPr>
              <a:t>do</a:t>
            </a:r>
            <a:endParaRPr sz="2000" dirty="0">
              <a:latin typeface="Tahoma"/>
              <a:cs typeface="Tahoma"/>
            </a:endParaRPr>
          </a:p>
          <a:p>
            <a:pPr marL="332740" marR="1044575" indent="-320675">
              <a:buClr>
                <a:srgbClr val="DD8046"/>
              </a:buClr>
              <a:buSzPct val="58928"/>
              <a:buFont typeface="Wingdings"/>
              <a:buChar char=""/>
              <a:tabLst>
                <a:tab pos="332740" algn="l"/>
                <a:tab pos="333375" algn="l"/>
              </a:tabLst>
            </a:pPr>
            <a:r>
              <a:rPr sz="2000" spc="-10" dirty="0">
                <a:latin typeface="Tahoma"/>
                <a:cs typeface="Tahoma"/>
              </a:rPr>
              <a:t>Programming</a:t>
            </a:r>
            <a:r>
              <a:rPr sz="2000" spc="20" dirty="0">
                <a:latin typeface="Tahoma"/>
                <a:cs typeface="Tahoma"/>
              </a:rPr>
              <a:t> </a:t>
            </a:r>
            <a:r>
              <a:rPr sz="2000" spc="-5" dirty="0">
                <a:latin typeface="Tahoma"/>
                <a:cs typeface="Tahoma"/>
              </a:rPr>
              <a:t>– </a:t>
            </a:r>
            <a:r>
              <a:rPr sz="2000" spc="-10" dirty="0">
                <a:latin typeface="Tahoma"/>
                <a:cs typeface="Tahoma"/>
              </a:rPr>
              <a:t>the</a:t>
            </a:r>
            <a:r>
              <a:rPr sz="2000" spc="-5" dirty="0">
                <a:latin typeface="Tahoma"/>
                <a:cs typeface="Tahoma"/>
              </a:rPr>
              <a:t> process </a:t>
            </a:r>
            <a:r>
              <a:rPr sz="2000" dirty="0">
                <a:latin typeface="Tahoma"/>
                <a:cs typeface="Tahoma"/>
              </a:rPr>
              <a:t>of</a:t>
            </a:r>
            <a:r>
              <a:rPr sz="2000" spc="-5" dirty="0">
                <a:latin typeface="Tahoma"/>
                <a:cs typeface="Tahoma"/>
              </a:rPr>
              <a:t> </a:t>
            </a:r>
            <a:r>
              <a:rPr sz="2000" spc="-10" dirty="0">
                <a:latin typeface="Tahoma"/>
                <a:cs typeface="Tahoma"/>
              </a:rPr>
              <a:t>creating</a:t>
            </a:r>
            <a:r>
              <a:rPr sz="2000" spc="5" dirty="0">
                <a:latin typeface="Tahoma"/>
                <a:cs typeface="Tahoma"/>
              </a:rPr>
              <a:t> </a:t>
            </a:r>
            <a:r>
              <a:rPr sz="2000" spc="-5" dirty="0">
                <a:latin typeface="Tahoma"/>
                <a:cs typeface="Tahoma"/>
              </a:rPr>
              <a:t>a </a:t>
            </a:r>
            <a:r>
              <a:rPr sz="2000" spc="-860" dirty="0">
                <a:latin typeface="Tahoma"/>
                <a:cs typeface="Tahoma"/>
              </a:rPr>
              <a:t> </a:t>
            </a:r>
            <a:r>
              <a:rPr sz="2000" spc="-10" dirty="0">
                <a:latin typeface="Tahoma"/>
                <a:cs typeface="Tahoma"/>
              </a:rPr>
              <a:t>program</a:t>
            </a:r>
            <a:endParaRPr sz="2000" dirty="0">
              <a:latin typeface="Tahoma"/>
              <a:cs typeface="Tahoma"/>
            </a:endParaRPr>
          </a:p>
          <a:p>
            <a:pPr marL="652780" marR="104139" indent="-274320">
              <a:spcBef>
                <a:spcPts val="605"/>
              </a:spcBef>
            </a:pPr>
            <a:r>
              <a:rPr sz="2000" spc="-45" dirty="0">
                <a:solidFill>
                  <a:srgbClr val="93B6D2"/>
                </a:solidFill>
                <a:latin typeface="Microsoft Sans Serif"/>
                <a:cs typeface="Microsoft Sans Serif"/>
              </a:rPr>
              <a:t>🞑</a:t>
            </a:r>
            <a:r>
              <a:rPr sz="2000" spc="-40" dirty="0">
                <a:solidFill>
                  <a:srgbClr val="93B6D2"/>
                </a:solidFill>
                <a:latin typeface="Microsoft Sans Serif"/>
                <a:cs typeface="Microsoft Sans Serif"/>
              </a:rPr>
              <a:t> </a:t>
            </a:r>
            <a:r>
              <a:rPr sz="2000" spc="-5" dirty="0">
                <a:latin typeface="Tahoma"/>
                <a:cs typeface="Tahoma"/>
              </a:rPr>
              <a:t>the development </a:t>
            </a:r>
            <a:r>
              <a:rPr sz="2000" dirty="0">
                <a:latin typeface="Tahoma"/>
                <a:cs typeface="Tahoma"/>
              </a:rPr>
              <a:t>of a </a:t>
            </a:r>
            <a:r>
              <a:rPr sz="2000" spc="-5" dirty="0">
                <a:latin typeface="Tahoma"/>
                <a:cs typeface="Tahoma"/>
              </a:rPr>
              <a:t>solution to </a:t>
            </a:r>
            <a:r>
              <a:rPr sz="2000" dirty="0">
                <a:latin typeface="Tahoma"/>
                <a:cs typeface="Tahoma"/>
              </a:rPr>
              <a:t>an </a:t>
            </a:r>
            <a:r>
              <a:rPr sz="2000" spc="-5" dirty="0">
                <a:latin typeface="Tahoma"/>
                <a:cs typeface="Tahoma"/>
              </a:rPr>
              <a:t>identified </a:t>
            </a:r>
            <a:r>
              <a:rPr sz="2000" dirty="0">
                <a:latin typeface="Tahoma"/>
                <a:cs typeface="Tahoma"/>
              </a:rPr>
              <a:t> </a:t>
            </a:r>
            <a:r>
              <a:rPr sz="2000" spc="-5" dirty="0">
                <a:latin typeface="Tahoma"/>
                <a:cs typeface="Tahoma"/>
              </a:rPr>
              <a:t>program, </a:t>
            </a:r>
            <a:r>
              <a:rPr sz="2000" dirty="0">
                <a:latin typeface="Tahoma"/>
                <a:cs typeface="Tahoma"/>
              </a:rPr>
              <a:t>and </a:t>
            </a:r>
            <a:r>
              <a:rPr sz="2000" spc="-10" dirty="0">
                <a:latin typeface="Tahoma"/>
                <a:cs typeface="Tahoma"/>
              </a:rPr>
              <a:t>setting </a:t>
            </a:r>
            <a:r>
              <a:rPr sz="2000" dirty="0">
                <a:latin typeface="Tahoma"/>
                <a:cs typeface="Tahoma"/>
              </a:rPr>
              <a:t>up of a </a:t>
            </a:r>
            <a:r>
              <a:rPr sz="2000" spc="-5" dirty="0">
                <a:latin typeface="Tahoma"/>
                <a:cs typeface="Tahoma"/>
              </a:rPr>
              <a:t>related </a:t>
            </a:r>
            <a:r>
              <a:rPr sz="2000" spc="-10" dirty="0">
                <a:latin typeface="Tahoma"/>
                <a:cs typeface="Tahoma"/>
              </a:rPr>
              <a:t>series </a:t>
            </a:r>
            <a:r>
              <a:rPr sz="2000" dirty="0">
                <a:latin typeface="Tahoma"/>
                <a:cs typeface="Tahoma"/>
              </a:rPr>
              <a:t>of </a:t>
            </a:r>
            <a:r>
              <a:rPr sz="2000" spc="5" dirty="0">
                <a:latin typeface="Tahoma"/>
                <a:cs typeface="Tahoma"/>
              </a:rPr>
              <a:t> </a:t>
            </a:r>
            <a:r>
              <a:rPr sz="2000" spc="-5" dirty="0">
                <a:latin typeface="Tahoma"/>
                <a:cs typeface="Tahoma"/>
              </a:rPr>
              <a:t>instructions which, when directed through computer </a:t>
            </a:r>
            <a:r>
              <a:rPr sz="2000" spc="-735" dirty="0">
                <a:latin typeface="Tahoma"/>
                <a:cs typeface="Tahoma"/>
              </a:rPr>
              <a:t> </a:t>
            </a:r>
            <a:r>
              <a:rPr sz="2000" spc="-10" dirty="0">
                <a:latin typeface="Tahoma"/>
                <a:cs typeface="Tahoma"/>
              </a:rPr>
              <a:t>hardware, </a:t>
            </a:r>
            <a:r>
              <a:rPr sz="2000" dirty="0">
                <a:latin typeface="Tahoma"/>
                <a:cs typeface="Tahoma"/>
              </a:rPr>
              <a:t>will</a:t>
            </a:r>
            <a:r>
              <a:rPr sz="2000" spc="5" dirty="0">
                <a:latin typeface="Tahoma"/>
                <a:cs typeface="Tahoma"/>
              </a:rPr>
              <a:t> </a:t>
            </a:r>
            <a:r>
              <a:rPr sz="2000" dirty="0">
                <a:latin typeface="Tahoma"/>
                <a:cs typeface="Tahoma"/>
              </a:rPr>
              <a:t>produce</a:t>
            </a:r>
            <a:r>
              <a:rPr sz="2000" spc="-25" dirty="0">
                <a:latin typeface="Tahoma"/>
                <a:cs typeface="Tahoma"/>
              </a:rPr>
              <a:t> </a:t>
            </a:r>
            <a:r>
              <a:rPr sz="2000" spc="-5" dirty="0">
                <a:latin typeface="Tahoma"/>
                <a:cs typeface="Tahoma"/>
              </a:rPr>
              <a:t>the desired</a:t>
            </a:r>
            <a:r>
              <a:rPr sz="2000" spc="-10" dirty="0">
                <a:latin typeface="Tahoma"/>
                <a:cs typeface="Tahoma"/>
              </a:rPr>
              <a:t> results</a:t>
            </a:r>
            <a:endParaRPr sz="2000" dirty="0">
              <a:latin typeface="Tahoma"/>
              <a:cs typeface="Tahoma"/>
            </a:endParaRPr>
          </a:p>
        </p:txBody>
      </p:sp>
      <p:sp>
        <p:nvSpPr>
          <p:cNvPr id="4" name="object 4"/>
          <p:cNvSpPr txBox="1"/>
          <p:nvPr/>
        </p:nvSpPr>
        <p:spPr>
          <a:xfrm>
            <a:off x="1728318" y="1270761"/>
            <a:ext cx="12255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ahoma"/>
                <a:cs typeface="Tahoma"/>
              </a:rPr>
              <a:t>3</a:t>
            </a:r>
            <a:endParaRPr sz="1200">
              <a:latin typeface="Tahoma"/>
              <a:cs typeface="Tahoma"/>
            </a:endParaRPr>
          </a:p>
        </p:txBody>
      </p:sp>
      <p:pic>
        <p:nvPicPr>
          <p:cNvPr id="5" name="object 2"/>
          <p:cNvPicPr/>
          <p:nvPr/>
        </p:nvPicPr>
        <p:blipFill>
          <a:blip r:embed="rId2" cstate="print"/>
          <a:stretch>
            <a:fillRect/>
          </a:stretch>
        </p:blipFill>
        <p:spPr>
          <a:xfrm>
            <a:off x="11065764" y="5807964"/>
            <a:ext cx="821436" cy="821436"/>
          </a:xfrm>
          <a:prstGeom prst="rect">
            <a:avLst/>
          </a:prstGeom>
        </p:spPr>
      </p:pic>
      <p:sp>
        <p:nvSpPr>
          <p:cNvPr id="6" name="object 2"/>
          <p:cNvSpPr txBox="1">
            <a:spLocks/>
          </p:cNvSpPr>
          <p:nvPr/>
        </p:nvSpPr>
        <p:spPr>
          <a:xfrm>
            <a:off x="304800" y="2895600"/>
            <a:ext cx="7596505" cy="567463"/>
          </a:xfrm>
          <a:prstGeom prst="rect">
            <a:avLst/>
          </a:prstGeom>
        </p:spPr>
        <p:txBody>
          <a:bodyPr vert="horz" wrap="square" lIns="0" tIns="13335" rIns="0" bIns="0" rtlCol="0">
            <a:spAutoFit/>
          </a:bodyPr>
          <a:lstStyle>
            <a:lvl1pPr>
              <a:defRPr sz="4400" b="0" i="0">
                <a:solidFill>
                  <a:srgbClr val="C00000"/>
                </a:solidFill>
                <a:latin typeface="Calibri Light"/>
                <a:ea typeface="+mj-ea"/>
                <a:cs typeface="Calibri Light"/>
              </a:defRPr>
            </a:lvl1pPr>
          </a:lstStyle>
          <a:p>
            <a:pPr marL="12700">
              <a:spcBef>
                <a:spcPts val="105"/>
              </a:spcBef>
            </a:pPr>
            <a:r>
              <a:rPr lang="en-US" sz="3600" kern="0" spc="-5" dirty="0" smtClean="0">
                <a:latin typeface="Tahoma"/>
                <a:cs typeface="Tahoma"/>
              </a:rPr>
              <a:t>Steps</a:t>
            </a:r>
            <a:r>
              <a:rPr lang="en-US" sz="3600" kern="0" spc="-10" dirty="0" smtClean="0">
                <a:latin typeface="Tahoma"/>
                <a:cs typeface="Tahoma"/>
              </a:rPr>
              <a:t> </a:t>
            </a:r>
            <a:r>
              <a:rPr lang="en-US" sz="3600" kern="0" dirty="0" smtClean="0">
                <a:latin typeface="Tahoma"/>
                <a:cs typeface="Tahoma"/>
              </a:rPr>
              <a:t>in</a:t>
            </a:r>
            <a:r>
              <a:rPr lang="en-US" sz="3600" kern="0" spc="-25" dirty="0" smtClean="0">
                <a:latin typeface="Tahoma"/>
                <a:cs typeface="Tahoma"/>
              </a:rPr>
              <a:t> </a:t>
            </a:r>
            <a:r>
              <a:rPr lang="en-US" sz="3600" kern="0" spc="-15" dirty="0" smtClean="0">
                <a:latin typeface="Tahoma"/>
                <a:cs typeface="Tahoma"/>
              </a:rPr>
              <a:t>program</a:t>
            </a:r>
            <a:r>
              <a:rPr lang="en-US" sz="3600" kern="0" dirty="0" smtClean="0">
                <a:latin typeface="Tahoma"/>
                <a:cs typeface="Tahoma"/>
              </a:rPr>
              <a:t> </a:t>
            </a:r>
            <a:r>
              <a:rPr lang="en-US" sz="3600" kern="0" spc="-5" dirty="0" smtClean="0">
                <a:latin typeface="Tahoma"/>
                <a:cs typeface="Tahoma"/>
              </a:rPr>
              <a:t>development</a:t>
            </a:r>
            <a:endParaRPr lang="en-US" sz="3600" kern="0" spc="-5" dirty="0">
              <a:latin typeface="Tahoma"/>
              <a:cs typeface="Tahoma"/>
            </a:endParaRPr>
          </a:p>
        </p:txBody>
      </p:sp>
      <p:sp>
        <p:nvSpPr>
          <p:cNvPr id="7" name="object 3"/>
          <p:cNvSpPr txBox="1"/>
          <p:nvPr/>
        </p:nvSpPr>
        <p:spPr>
          <a:xfrm>
            <a:off x="469037" y="3537707"/>
            <a:ext cx="7620000" cy="2914259"/>
          </a:xfrm>
          <a:prstGeom prst="rect">
            <a:avLst/>
          </a:prstGeom>
        </p:spPr>
        <p:txBody>
          <a:bodyPr vert="horz" wrap="square" lIns="0" tIns="104775" rIns="0" bIns="0" rtlCol="0">
            <a:spAutoFit/>
          </a:bodyPr>
          <a:lstStyle/>
          <a:p>
            <a:pPr marL="606425" indent="-594360">
              <a:spcBef>
                <a:spcPts val="825"/>
              </a:spcBef>
              <a:buAutoNum type="arabicPeriod"/>
              <a:tabLst>
                <a:tab pos="606425" algn="l"/>
                <a:tab pos="607060" algn="l"/>
              </a:tabLst>
            </a:pPr>
            <a:r>
              <a:rPr sz="2000" spc="-5" dirty="0">
                <a:latin typeface="Tahoma"/>
                <a:cs typeface="Tahoma"/>
              </a:rPr>
              <a:t>Define</a:t>
            </a:r>
            <a:r>
              <a:rPr sz="2000" spc="-35" dirty="0">
                <a:latin typeface="Tahoma"/>
                <a:cs typeface="Tahoma"/>
              </a:rPr>
              <a:t> </a:t>
            </a:r>
            <a:r>
              <a:rPr sz="2000" spc="-5" dirty="0">
                <a:latin typeface="Tahoma"/>
                <a:cs typeface="Tahoma"/>
              </a:rPr>
              <a:t>the</a:t>
            </a:r>
            <a:r>
              <a:rPr sz="2000" spc="-15" dirty="0">
                <a:latin typeface="Tahoma"/>
                <a:cs typeface="Tahoma"/>
              </a:rPr>
              <a:t> </a:t>
            </a:r>
            <a:r>
              <a:rPr sz="2000" spc="-5" dirty="0">
                <a:latin typeface="Tahoma"/>
                <a:cs typeface="Tahoma"/>
              </a:rPr>
              <a:t>problem</a:t>
            </a:r>
            <a:endParaRPr sz="2000" dirty="0">
              <a:latin typeface="Tahoma"/>
              <a:cs typeface="Tahoma"/>
            </a:endParaRPr>
          </a:p>
          <a:p>
            <a:pPr marL="606425" indent="-594360">
              <a:spcBef>
                <a:spcPts val="725"/>
              </a:spcBef>
              <a:buAutoNum type="arabicPeriod"/>
              <a:tabLst>
                <a:tab pos="606425" algn="l"/>
                <a:tab pos="607060" algn="l"/>
              </a:tabLst>
            </a:pPr>
            <a:r>
              <a:rPr sz="2000" spc="-5" dirty="0">
                <a:latin typeface="Tahoma"/>
                <a:cs typeface="Tahoma"/>
              </a:rPr>
              <a:t>Outline</a:t>
            </a:r>
            <a:r>
              <a:rPr sz="2000" spc="-15" dirty="0">
                <a:latin typeface="Tahoma"/>
                <a:cs typeface="Tahoma"/>
              </a:rPr>
              <a:t> </a:t>
            </a:r>
            <a:r>
              <a:rPr sz="2000" spc="-10" dirty="0">
                <a:latin typeface="Tahoma"/>
                <a:cs typeface="Tahoma"/>
              </a:rPr>
              <a:t>the</a:t>
            </a:r>
            <a:r>
              <a:rPr sz="2000" spc="5" dirty="0">
                <a:latin typeface="Tahoma"/>
                <a:cs typeface="Tahoma"/>
              </a:rPr>
              <a:t> </a:t>
            </a:r>
            <a:r>
              <a:rPr sz="2000" spc="-10" dirty="0">
                <a:latin typeface="Tahoma"/>
                <a:cs typeface="Tahoma"/>
              </a:rPr>
              <a:t>solution</a:t>
            </a:r>
            <a:endParaRPr sz="2000" dirty="0">
              <a:latin typeface="Tahoma"/>
              <a:cs typeface="Tahoma"/>
            </a:endParaRPr>
          </a:p>
          <a:p>
            <a:pPr marL="606425" indent="-594360">
              <a:spcBef>
                <a:spcPts val="670"/>
              </a:spcBef>
              <a:buAutoNum type="arabicPeriod"/>
              <a:tabLst>
                <a:tab pos="606425" algn="l"/>
                <a:tab pos="607060" algn="l"/>
              </a:tabLst>
            </a:pPr>
            <a:r>
              <a:rPr sz="2000" spc="-10" dirty="0">
                <a:latin typeface="Tahoma"/>
                <a:cs typeface="Tahoma"/>
              </a:rPr>
              <a:t>Develop</a:t>
            </a:r>
            <a:r>
              <a:rPr sz="2000" spc="15" dirty="0">
                <a:latin typeface="Tahoma"/>
                <a:cs typeface="Tahoma"/>
              </a:rPr>
              <a:t> </a:t>
            </a:r>
            <a:r>
              <a:rPr sz="2000" spc="-10" dirty="0">
                <a:latin typeface="Tahoma"/>
                <a:cs typeface="Tahoma"/>
              </a:rPr>
              <a:t>the</a:t>
            </a:r>
            <a:r>
              <a:rPr sz="2000" spc="-5" dirty="0">
                <a:latin typeface="Tahoma"/>
                <a:cs typeface="Tahoma"/>
              </a:rPr>
              <a:t> outline</a:t>
            </a:r>
            <a:r>
              <a:rPr sz="2000" spc="10" dirty="0">
                <a:latin typeface="Tahoma"/>
                <a:cs typeface="Tahoma"/>
              </a:rPr>
              <a:t> </a:t>
            </a:r>
            <a:r>
              <a:rPr sz="2000" spc="-5" dirty="0">
                <a:latin typeface="Tahoma"/>
                <a:cs typeface="Tahoma"/>
              </a:rPr>
              <a:t>into</a:t>
            </a:r>
            <a:r>
              <a:rPr sz="2000" spc="15" dirty="0">
                <a:latin typeface="Tahoma"/>
                <a:cs typeface="Tahoma"/>
              </a:rPr>
              <a:t> </a:t>
            </a:r>
            <a:r>
              <a:rPr sz="2000" spc="-5" dirty="0">
                <a:latin typeface="Tahoma"/>
                <a:cs typeface="Tahoma"/>
              </a:rPr>
              <a:t>an</a:t>
            </a:r>
            <a:r>
              <a:rPr sz="2000" spc="10" dirty="0">
                <a:latin typeface="Tahoma"/>
                <a:cs typeface="Tahoma"/>
              </a:rPr>
              <a:t> </a:t>
            </a:r>
            <a:r>
              <a:rPr sz="2000" spc="-5" dirty="0">
                <a:latin typeface="Tahoma"/>
                <a:cs typeface="Tahoma"/>
              </a:rPr>
              <a:t>algorithm</a:t>
            </a:r>
            <a:endParaRPr sz="2000" dirty="0">
              <a:latin typeface="Tahoma"/>
              <a:cs typeface="Tahoma"/>
            </a:endParaRPr>
          </a:p>
          <a:p>
            <a:pPr marL="606425" indent="-594360">
              <a:spcBef>
                <a:spcPts val="675"/>
              </a:spcBef>
              <a:buAutoNum type="arabicPeriod"/>
              <a:tabLst>
                <a:tab pos="606425" algn="l"/>
                <a:tab pos="607060" algn="l"/>
              </a:tabLst>
            </a:pPr>
            <a:r>
              <a:rPr sz="2000" spc="-80" dirty="0">
                <a:latin typeface="Tahoma"/>
                <a:cs typeface="Tahoma"/>
              </a:rPr>
              <a:t>Test</a:t>
            </a:r>
            <a:r>
              <a:rPr sz="2000" spc="10" dirty="0">
                <a:latin typeface="Tahoma"/>
                <a:cs typeface="Tahoma"/>
              </a:rPr>
              <a:t> </a:t>
            </a:r>
            <a:r>
              <a:rPr sz="2000" spc="-5" dirty="0">
                <a:latin typeface="Tahoma"/>
                <a:cs typeface="Tahoma"/>
              </a:rPr>
              <a:t>the</a:t>
            </a:r>
            <a:r>
              <a:rPr sz="2000" dirty="0">
                <a:latin typeface="Tahoma"/>
                <a:cs typeface="Tahoma"/>
              </a:rPr>
              <a:t> </a:t>
            </a:r>
            <a:r>
              <a:rPr sz="2000" spc="-5" dirty="0">
                <a:latin typeface="Tahoma"/>
                <a:cs typeface="Tahoma"/>
              </a:rPr>
              <a:t>algorithm</a:t>
            </a:r>
            <a:r>
              <a:rPr sz="2000" spc="25" dirty="0">
                <a:latin typeface="Tahoma"/>
                <a:cs typeface="Tahoma"/>
              </a:rPr>
              <a:t> </a:t>
            </a:r>
            <a:r>
              <a:rPr sz="2000" spc="-15" dirty="0">
                <a:latin typeface="Tahoma"/>
                <a:cs typeface="Tahoma"/>
              </a:rPr>
              <a:t>for</a:t>
            </a:r>
            <a:r>
              <a:rPr sz="2000" dirty="0">
                <a:latin typeface="Tahoma"/>
                <a:cs typeface="Tahoma"/>
              </a:rPr>
              <a:t> </a:t>
            </a:r>
            <a:r>
              <a:rPr sz="2000" spc="-5" dirty="0">
                <a:latin typeface="Tahoma"/>
                <a:cs typeface="Tahoma"/>
              </a:rPr>
              <a:t>correctness</a:t>
            </a:r>
            <a:endParaRPr sz="2000" dirty="0">
              <a:latin typeface="Tahoma"/>
              <a:cs typeface="Tahoma"/>
            </a:endParaRPr>
          </a:p>
          <a:p>
            <a:pPr marL="606425" marR="582295" indent="-594360">
              <a:lnSpc>
                <a:spcPts val="3020"/>
              </a:lnSpc>
              <a:spcBef>
                <a:spcPts val="1055"/>
              </a:spcBef>
              <a:buAutoNum type="arabicPeriod"/>
              <a:tabLst>
                <a:tab pos="606425" algn="l"/>
                <a:tab pos="607060" algn="l"/>
              </a:tabLst>
            </a:pPr>
            <a:r>
              <a:rPr sz="2000" spc="-5" dirty="0">
                <a:latin typeface="Tahoma"/>
                <a:cs typeface="Tahoma"/>
              </a:rPr>
              <a:t>Code</a:t>
            </a:r>
            <a:r>
              <a:rPr sz="2000" spc="15" dirty="0">
                <a:latin typeface="Tahoma"/>
                <a:cs typeface="Tahoma"/>
              </a:rPr>
              <a:t> </a:t>
            </a:r>
            <a:r>
              <a:rPr sz="2000" spc="-10" dirty="0">
                <a:latin typeface="Tahoma"/>
                <a:cs typeface="Tahoma"/>
              </a:rPr>
              <a:t>the </a:t>
            </a:r>
            <a:r>
              <a:rPr sz="2000" spc="-5" dirty="0">
                <a:latin typeface="Tahoma"/>
                <a:cs typeface="Tahoma"/>
              </a:rPr>
              <a:t>algorithm</a:t>
            </a:r>
            <a:r>
              <a:rPr sz="2000" spc="25" dirty="0">
                <a:latin typeface="Tahoma"/>
                <a:cs typeface="Tahoma"/>
              </a:rPr>
              <a:t> </a:t>
            </a:r>
            <a:r>
              <a:rPr sz="2000" spc="-5" dirty="0">
                <a:latin typeface="Tahoma"/>
                <a:cs typeface="Tahoma"/>
              </a:rPr>
              <a:t>into</a:t>
            </a:r>
            <a:r>
              <a:rPr sz="2000" spc="10" dirty="0">
                <a:latin typeface="Tahoma"/>
                <a:cs typeface="Tahoma"/>
              </a:rPr>
              <a:t> </a:t>
            </a:r>
            <a:r>
              <a:rPr sz="2000" spc="-5" dirty="0">
                <a:latin typeface="Tahoma"/>
                <a:cs typeface="Tahoma"/>
              </a:rPr>
              <a:t>a</a:t>
            </a:r>
            <a:r>
              <a:rPr sz="2000" spc="5" dirty="0">
                <a:latin typeface="Tahoma"/>
                <a:cs typeface="Tahoma"/>
              </a:rPr>
              <a:t> </a:t>
            </a:r>
            <a:r>
              <a:rPr sz="2000" spc="-5" dirty="0">
                <a:latin typeface="Tahoma"/>
                <a:cs typeface="Tahoma"/>
              </a:rPr>
              <a:t>specific </a:t>
            </a:r>
            <a:r>
              <a:rPr sz="2000" spc="-860" dirty="0">
                <a:latin typeface="Tahoma"/>
                <a:cs typeface="Tahoma"/>
              </a:rPr>
              <a:t> </a:t>
            </a:r>
            <a:r>
              <a:rPr sz="2000" spc="-10" dirty="0">
                <a:latin typeface="Tahoma"/>
                <a:cs typeface="Tahoma"/>
              </a:rPr>
              <a:t>programming</a:t>
            </a:r>
            <a:r>
              <a:rPr sz="2000" spc="20" dirty="0">
                <a:latin typeface="Tahoma"/>
                <a:cs typeface="Tahoma"/>
              </a:rPr>
              <a:t> </a:t>
            </a:r>
            <a:r>
              <a:rPr sz="2000" spc="-5" dirty="0">
                <a:latin typeface="Tahoma"/>
                <a:cs typeface="Tahoma"/>
              </a:rPr>
              <a:t>language</a:t>
            </a:r>
            <a:endParaRPr sz="2000" dirty="0">
              <a:latin typeface="Tahoma"/>
              <a:cs typeface="Tahoma"/>
            </a:endParaRPr>
          </a:p>
          <a:p>
            <a:pPr marL="606425" indent="-594360">
              <a:spcBef>
                <a:spcPts val="635"/>
              </a:spcBef>
              <a:buAutoNum type="arabicPeriod"/>
              <a:tabLst>
                <a:tab pos="606425" algn="l"/>
                <a:tab pos="607060" algn="l"/>
              </a:tabLst>
            </a:pPr>
            <a:r>
              <a:rPr sz="2000" spc="-10" dirty="0">
                <a:latin typeface="Tahoma"/>
                <a:cs typeface="Tahoma"/>
              </a:rPr>
              <a:t>Run</a:t>
            </a:r>
            <a:r>
              <a:rPr sz="2000" spc="-15" dirty="0">
                <a:latin typeface="Tahoma"/>
                <a:cs typeface="Tahoma"/>
              </a:rPr>
              <a:t> </a:t>
            </a:r>
            <a:r>
              <a:rPr sz="2000" spc="-5" dirty="0">
                <a:latin typeface="Tahoma"/>
                <a:cs typeface="Tahoma"/>
              </a:rPr>
              <a:t>the</a:t>
            </a:r>
            <a:r>
              <a:rPr sz="2000" spc="-15" dirty="0">
                <a:latin typeface="Tahoma"/>
                <a:cs typeface="Tahoma"/>
              </a:rPr>
              <a:t> </a:t>
            </a:r>
            <a:r>
              <a:rPr sz="2000" spc="-10" dirty="0">
                <a:latin typeface="Tahoma"/>
                <a:cs typeface="Tahoma"/>
              </a:rPr>
              <a:t>program</a:t>
            </a:r>
            <a:r>
              <a:rPr sz="2000" spc="10" dirty="0">
                <a:latin typeface="Tahoma"/>
                <a:cs typeface="Tahoma"/>
              </a:rPr>
              <a:t> </a:t>
            </a:r>
            <a:r>
              <a:rPr sz="2000" spc="-5" dirty="0">
                <a:latin typeface="Tahoma"/>
                <a:cs typeface="Tahoma"/>
              </a:rPr>
              <a:t>on</a:t>
            </a:r>
            <a:r>
              <a:rPr sz="2000" spc="-10" dirty="0">
                <a:latin typeface="Tahoma"/>
                <a:cs typeface="Tahoma"/>
              </a:rPr>
              <a:t> </a:t>
            </a:r>
            <a:r>
              <a:rPr sz="2000" spc="-5" dirty="0">
                <a:latin typeface="Tahoma"/>
                <a:cs typeface="Tahoma"/>
              </a:rPr>
              <a:t>the</a:t>
            </a:r>
            <a:r>
              <a:rPr sz="2000" spc="-15" dirty="0">
                <a:latin typeface="Tahoma"/>
                <a:cs typeface="Tahoma"/>
              </a:rPr>
              <a:t> </a:t>
            </a:r>
            <a:r>
              <a:rPr sz="2000" dirty="0">
                <a:latin typeface="Tahoma"/>
                <a:cs typeface="Tahoma"/>
              </a:rPr>
              <a:t>computer</a:t>
            </a:r>
          </a:p>
          <a:p>
            <a:pPr marL="606425" indent="-594360">
              <a:spcBef>
                <a:spcPts val="670"/>
              </a:spcBef>
              <a:buAutoNum type="arabicPeriod"/>
              <a:tabLst>
                <a:tab pos="606425" algn="l"/>
                <a:tab pos="607060" algn="l"/>
              </a:tabLst>
            </a:pPr>
            <a:r>
              <a:rPr sz="2000" spc="-5" dirty="0">
                <a:latin typeface="Tahoma"/>
                <a:cs typeface="Tahoma"/>
              </a:rPr>
              <a:t>Document</a:t>
            </a:r>
            <a:r>
              <a:rPr sz="2000" spc="-15" dirty="0">
                <a:latin typeface="Tahoma"/>
                <a:cs typeface="Tahoma"/>
              </a:rPr>
              <a:t> </a:t>
            </a:r>
            <a:r>
              <a:rPr sz="2000" spc="-5" dirty="0">
                <a:latin typeface="Tahoma"/>
                <a:cs typeface="Tahoma"/>
              </a:rPr>
              <a:t>and</a:t>
            </a:r>
            <a:r>
              <a:rPr sz="2000" spc="5" dirty="0">
                <a:latin typeface="Tahoma"/>
                <a:cs typeface="Tahoma"/>
              </a:rPr>
              <a:t> </a:t>
            </a:r>
            <a:r>
              <a:rPr sz="2000" spc="-5" dirty="0">
                <a:latin typeface="Tahoma"/>
                <a:cs typeface="Tahoma"/>
              </a:rPr>
              <a:t>maintain</a:t>
            </a:r>
            <a:r>
              <a:rPr sz="2000" spc="20" dirty="0">
                <a:latin typeface="Tahoma"/>
                <a:cs typeface="Tahoma"/>
              </a:rPr>
              <a:t> </a:t>
            </a:r>
            <a:r>
              <a:rPr sz="2000" spc="-10" dirty="0">
                <a:latin typeface="Tahoma"/>
                <a:cs typeface="Tahoma"/>
              </a:rPr>
              <a:t>the</a:t>
            </a:r>
            <a:r>
              <a:rPr sz="2000" spc="-15" dirty="0">
                <a:latin typeface="Tahoma"/>
                <a:cs typeface="Tahoma"/>
              </a:rPr>
              <a:t> </a:t>
            </a:r>
            <a:r>
              <a:rPr sz="2000" spc="-10" dirty="0">
                <a:latin typeface="Tahoma"/>
                <a:cs typeface="Tahoma"/>
              </a:rPr>
              <a:t>program</a:t>
            </a:r>
            <a:endParaRPr sz="2000" dirty="0">
              <a:latin typeface="Tahoma"/>
              <a:cs typeface="Tahoma"/>
            </a:endParaRPr>
          </a:p>
        </p:txBody>
      </p:sp>
    </p:spTree>
    <p:extLst>
      <p:ext uri="{BB962C8B-B14F-4D97-AF65-F5344CB8AC3E}">
        <p14:creationId xmlns:p14="http://schemas.microsoft.com/office/powerpoint/2010/main" val="1348527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fltVal val="0"/>
                                          </p:val>
                                        </p:tav>
                                        <p:tav tm="100000">
                                          <p:val>
                                            <p:strVal val="#ppt_w"/>
                                          </p:val>
                                        </p:tav>
                                      </p:tavLst>
                                    </p:anim>
                                    <p:anim calcmode="lin" valueType="num">
                                      <p:cBhvr>
                                        <p:cTn id="28" dur="1000" fill="hold"/>
                                        <p:tgtEl>
                                          <p:spTgt spid="7"/>
                                        </p:tgtEl>
                                        <p:attrNameLst>
                                          <p:attrName>ppt_h</p:attrName>
                                        </p:attrNameLst>
                                      </p:cBhvr>
                                      <p:tavLst>
                                        <p:tav tm="0">
                                          <p:val>
                                            <p:fltVal val="0"/>
                                          </p:val>
                                        </p:tav>
                                        <p:tav tm="100000">
                                          <p:val>
                                            <p:strVal val="#ppt_h"/>
                                          </p:val>
                                        </p:tav>
                                      </p:tavLst>
                                    </p:anim>
                                    <p:anim calcmode="lin" valueType="num">
                                      <p:cBhvr>
                                        <p:cTn id="29" dur="1000" fill="hold"/>
                                        <p:tgtEl>
                                          <p:spTgt spid="7"/>
                                        </p:tgtEl>
                                        <p:attrNameLst>
                                          <p:attrName>style.rotation</p:attrName>
                                        </p:attrNameLst>
                                      </p:cBhvr>
                                      <p:tavLst>
                                        <p:tav tm="0">
                                          <p:val>
                                            <p:fltVal val="90"/>
                                          </p:val>
                                        </p:tav>
                                        <p:tav tm="100000">
                                          <p:val>
                                            <p:fltVal val="0"/>
                                          </p:val>
                                        </p:tav>
                                      </p:tavLst>
                                    </p:anim>
                                    <p:animEffect transition="in" filter="fade">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5855" y="152400"/>
            <a:ext cx="4761865" cy="567463"/>
          </a:xfrm>
          <a:prstGeom prst="rect">
            <a:avLst/>
          </a:prstGeom>
        </p:spPr>
        <p:txBody>
          <a:bodyPr vert="horz" wrap="square" lIns="0" tIns="13335" rIns="0" bIns="0" rtlCol="0">
            <a:spAutoFit/>
          </a:bodyPr>
          <a:lstStyle/>
          <a:p>
            <a:pPr marL="12700">
              <a:spcBef>
                <a:spcPts val="105"/>
              </a:spcBef>
              <a:tabLst>
                <a:tab pos="2736850" algn="l"/>
              </a:tabLst>
            </a:pPr>
            <a:r>
              <a:rPr sz="3600" spc="-5" dirty="0">
                <a:latin typeface="Tahoma"/>
                <a:cs typeface="Tahoma"/>
              </a:rPr>
              <a:t>Defin</a:t>
            </a:r>
            <a:r>
              <a:rPr sz="3600" b="0" dirty="0">
                <a:latin typeface="Tahoma"/>
                <a:cs typeface="Tahoma"/>
              </a:rPr>
              <a:t>e</a:t>
            </a:r>
            <a:r>
              <a:rPr sz="3600" spc="-25" dirty="0">
                <a:latin typeface="Tahoma"/>
                <a:cs typeface="Tahoma"/>
              </a:rPr>
              <a:t> </a:t>
            </a:r>
            <a:r>
              <a:rPr sz="3600" spc="-5" dirty="0" smtClean="0">
                <a:latin typeface="Tahoma"/>
                <a:cs typeface="Tahoma"/>
              </a:rPr>
              <a:t>th</a:t>
            </a:r>
            <a:r>
              <a:rPr sz="3600" b="0" dirty="0" smtClean="0">
                <a:latin typeface="Tahoma"/>
                <a:cs typeface="Tahoma"/>
              </a:rPr>
              <a:t>e</a:t>
            </a:r>
            <a:r>
              <a:rPr lang="en-US" sz="3600" b="0" dirty="0" smtClean="0">
                <a:latin typeface="Tahoma"/>
                <a:cs typeface="Tahoma"/>
              </a:rPr>
              <a:t> </a:t>
            </a:r>
            <a:r>
              <a:rPr sz="3600" spc="-5" dirty="0" smtClean="0">
                <a:latin typeface="Tahoma"/>
                <a:cs typeface="Tahoma"/>
              </a:rPr>
              <a:t>P</a:t>
            </a:r>
            <a:r>
              <a:rPr sz="3600" spc="-35" dirty="0" smtClean="0">
                <a:latin typeface="Tahoma"/>
                <a:cs typeface="Tahoma"/>
              </a:rPr>
              <a:t>r</a:t>
            </a:r>
            <a:r>
              <a:rPr sz="3600" b="0" dirty="0" smtClean="0">
                <a:latin typeface="Tahoma"/>
                <a:cs typeface="Tahoma"/>
              </a:rPr>
              <a:t>oblem</a:t>
            </a:r>
            <a:endParaRPr sz="3600" b="0" dirty="0">
              <a:latin typeface="Tahoma"/>
              <a:cs typeface="Tahoma"/>
            </a:endParaRPr>
          </a:p>
        </p:txBody>
      </p:sp>
      <p:sp>
        <p:nvSpPr>
          <p:cNvPr id="3" name="object 3"/>
          <p:cNvSpPr txBox="1"/>
          <p:nvPr/>
        </p:nvSpPr>
        <p:spPr>
          <a:xfrm>
            <a:off x="381000" y="838200"/>
            <a:ext cx="7206615" cy="2305759"/>
          </a:xfrm>
          <a:prstGeom prst="rect">
            <a:avLst/>
          </a:prstGeom>
        </p:spPr>
        <p:txBody>
          <a:bodyPr vert="horz" wrap="square" lIns="0" tIns="12700" rIns="0" bIns="0" rtlCol="0">
            <a:spAutoFit/>
          </a:bodyPr>
          <a:lstStyle/>
          <a:p>
            <a:pPr marL="333375" marR="5080" indent="-333375">
              <a:lnSpc>
                <a:spcPct val="120300"/>
              </a:lnSpc>
              <a:spcBef>
                <a:spcPts val="100"/>
              </a:spcBef>
              <a:buClr>
                <a:srgbClr val="DD8046"/>
              </a:buClr>
              <a:buSzPct val="60344"/>
              <a:buFont typeface="Wingdings"/>
              <a:buChar char=""/>
              <a:tabLst>
                <a:tab pos="333375" algn="l"/>
              </a:tabLst>
            </a:pPr>
            <a:r>
              <a:rPr sz="2000" spc="-5" dirty="0">
                <a:latin typeface="Tahoma"/>
                <a:cs typeface="Tahoma"/>
              </a:rPr>
              <a:t>Divide the problem into three components </a:t>
            </a:r>
            <a:r>
              <a:rPr sz="2000" spc="-894" dirty="0">
                <a:latin typeface="Tahoma"/>
                <a:cs typeface="Tahoma"/>
              </a:rPr>
              <a:t> </a:t>
            </a:r>
            <a:r>
              <a:rPr sz="2000" dirty="0">
                <a:latin typeface="Tahoma"/>
                <a:cs typeface="Tahoma"/>
              </a:rPr>
              <a:t>(called</a:t>
            </a:r>
            <a:r>
              <a:rPr sz="2000" spc="-15" dirty="0">
                <a:latin typeface="Tahoma"/>
                <a:cs typeface="Tahoma"/>
              </a:rPr>
              <a:t> </a:t>
            </a:r>
            <a:r>
              <a:rPr sz="2000" spc="-5" dirty="0">
                <a:latin typeface="Tahoma"/>
                <a:cs typeface="Tahoma"/>
              </a:rPr>
              <a:t>IPO):</a:t>
            </a:r>
            <a:endParaRPr sz="2000" dirty="0">
              <a:latin typeface="Tahoma"/>
              <a:cs typeface="Tahoma"/>
            </a:endParaRPr>
          </a:p>
          <a:p>
            <a:pPr marL="378460">
              <a:spcBef>
                <a:spcPts val="600"/>
              </a:spcBef>
            </a:pPr>
            <a:r>
              <a:rPr sz="2000" spc="-55" dirty="0">
                <a:solidFill>
                  <a:srgbClr val="93B6D2"/>
                </a:solidFill>
                <a:latin typeface="Microsoft Sans Serif"/>
                <a:cs typeface="Microsoft Sans Serif"/>
              </a:rPr>
              <a:t>🞑</a:t>
            </a:r>
            <a:r>
              <a:rPr sz="2000" spc="50" dirty="0">
                <a:solidFill>
                  <a:srgbClr val="93B6D2"/>
                </a:solidFill>
                <a:latin typeface="Microsoft Sans Serif"/>
                <a:cs typeface="Microsoft Sans Serif"/>
              </a:rPr>
              <a:t> </a:t>
            </a:r>
            <a:r>
              <a:rPr sz="2000" spc="-5" dirty="0">
                <a:latin typeface="Tahoma"/>
                <a:cs typeface="Tahoma"/>
              </a:rPr>
              <a:t>Inputs</a:t>
            </a:r>
            <a:r>
              <a:rPr sz="2000" spc="-15" dirty="0">
                <a:latin typeface="Tahoma"/>
                <a:cs typeface="Tahoma"/>
              </a:rPr>
              <a:t> </a:t>
            </a:r>
            <a:r>
              <a:rPr sz="2000" dirty="0">
                <a:latin typeface="Tahoma"/>
                <a:cs typeface="Tahoma"/>
              </a:rPr>
              <a:t>–</a:t>
            </a:r>
            <a:r>
              <a:rPr sz="2000" spc="5" dirty="0">
                <a:latin typeface="Tahoma"/>
                <a:cs typeface="Tahoma"/>
              </a:rPr>
              <a:t> </a:t>
            </a:r>
            <a:r>
              <a:rPr sz="2000" spc="-5" dirty="0">
                <a:latin typeface="Tahoma"/>
                <a:cs typeface="Tahoma"/>
              </a:rPr>
              <a:t>what</a:t>
            </a:r>
            <a:r>
              <a:rPr sz="2000" spc="-25" dirty="0">
                <a:latin typeface="Tahoma"/>
                <a:cs typeface="Tahoma"/>
              </a:rPr>
              <a:t> </a:t>
            </a:r>
            <a:r>
              <a:rPr sz="2000" dirty="0">
                <a:latin typeface="Tahoma"/>
                <a:cs typeface="Tahoma"/>
              </a:rPr>
              <a:t>do</a:t>
            </a:r>
            <a:r>
              <a:rPr sz="2000" spc="-10" dirty="0">
                <a:latin typeface="Tahoma"/>
                <a:cs typeface="Tahoma"/>
              </a:rPr>
              <a:t> you</a:t>
            </a:r>
            <a:r>
              <a:rPr sz="2000" spc="-5" dirty="0">
                <a:latin typeface="Tahoma"/>
                <a:cs typeface="Tahoma"/>
              </a:rPr>
              <a:t> </a:t>
            </a:r>
            <a:r>
              <a:rPr sz="2000" spc="-10" dirty="0">
                <a:latin typeface="Tahoma"/>
                <a:cs typeface="Tahoma"/>
              </a:rPr>
              <a:t>have?</a:t>
            </a:r>
            <a:endParaRPr sz="2000" dirty="0">
              <a:latin typeface="Tahoma"/>
              <a:cs typeface="Tahoma"/>
            </a:endParaRPr>
          </a:p>
          <a:p>
            <a:pPr marL="378460">
              <a:spcBef>
                <a:spcPts val="605"/>
              </a:spcBef>
            </a:pPr>
            <a:r>
              <a:rPr sz="2000" spc="-55" dirty="0">
                <a:solidFill>
                  <a:srgbClr val="93B6D2"/>
                </a:solidFill>
                <a:latin typeface="Microsoft Sans Serif"/>
                <a:cs typeface="Microsoft Sans Serif"/>
              </a:rPr>
              <a:t>🞑</a:t>
            </a:r>
            <a:r>
              <a:rPr sz="2000" spc="50" dirty="0">
                <a:solidFill>
                  <a:srgbClr val="93B6D2"/>
                </a:solidFill>
                <a:latin typeface="Microsoft Sans Serif"/>
                <a:cs typeface="Microsoft Sans Serif"/>
              </a:rPr>
              <a:t> </a:t>
            </a:r>
            <a:r>
              <a:rPr sz="2000" dirty="0">
                <a:latin typeface="Tahoma"/>
                <a:cs typeface="Tahoma"/>
              </a:rPr>
              <a:t>Outputs</a:t>
            </a:r>
            <a:r>
              <a:rPr sz="2000" spc="-20" dirty="0">
                <a:latin typeface="Tahoma"/>
                <a:cs typeface="Tahoma"/>
              </a:rPr>
              <a:t> </a:t>
            </a:r>
            <a:r>
              <a:rPr sz="2000" dirty="0">
                <a:latin typeface="Tahoma"/>
                <a:cs typeface="Tahoma"/>
              </a:rPr>
              <a:t>–</a:t>
            </a:r>
            <a:r>
              <a:rPr sz="2000" spc="-5" dirty="0">
                <a:latin typeface="Tahoma"/>
                <a:cs typeface="Tahoma"/>
              </a:rPr>
              <a:t> what</a:t>
            </a:r>
            <a:r>
              <a:rPr sz="2000" spc="-15" dirty="0">
                <a:latin typeface="Tahoma"/>
                <a:cs typeface="Tahoma"/>
              </a:rPr>
              <a:t> </a:t>
            </a:r>
            <a:r>
              <a:rPr sz="2000" dirty="0">
                <a:latin typeface="Tahoma"/>
                <a:cs typeface="Tahoma"/>
              </a:rPr>
              <a:t>do</a:t>
            </a:r>
            <a:r>
              <a:rPr sz="2000" spc="-10" dirty="0">
                <a:latin typeface="Tahoma"/>
                <a:cs typeface="Tahoma"/>
              </a:rPr>
              <a:t> you</a:t>
            </a:r>
            <a:r>
              <a:rPr sz="2000" dirty="0">
                <a:latin typeface="Tahoma"/>
                <a:cs typeface="Tahoma"/>
              </a:rPr>
              <a:t> </a:t>
            </a:r>
            <a:r>
              <a:rPr sz="2000" spc="-5" dirty="0">
                <a:latin typeface="Tahoma"/>
                <a:cs typeface="Tahoma"/>
              </a:rPr>
              <a:t>want</a:t>
            </a:r>
            <a:r>
              <a:rPr sz="2000" spc="-25" dirty="0">
                <a:latin typeface="Tahoma"/>
                <a:cs typeface="Tahoma"/>
              </a:rPr>
              <a:t> </a:t>
            </a:r>
            <a:r>
              <a:rPr sz="2000" dirty="0">
                <a:latin typeface="Tahoma"/>
                <a:cs typeface="Tahoma"/>
              </a:rPr>
              <a:t>to </a:t>
            </a:r>
            <a:r>
              <a:rPr sz="2000" spc="-10" dirty="0">
                <a:latin typeface="Tahoma"/>
                <a:cs typeface="Tahoma"/>
              </a:rPr>
              <a:t>have?</a:t>
            </a:r>
            <a:endParaRPr sz="2000" dirty="0">
              <a:latin typeface="Tahoma"/>
              <a:cs typeface="Tahoma"/>
            </a:endParaRPr>
          </a:p>
          <a:p>
            <a:pPr marL="378460">
              <a:spcBef>
                <a:spcPts val="600"/>
              </a:spcBef>
            </a:pPr>
            <a:r>
              <a:rPr sz="2000" spc="-55" dirty="0">
                <a:solidFill>
                  <a:srgbClr val="93B6D2"/>
                </a:solidFill>
                <a:latin typeface="Microsoft Sans Serif"/>
                <a:cs typeface="Microsoft Sans Serif"/>
              </a:rPr>
              <a:t>🞑</a:t>
            </a:r>
            <a:r>
              <a:rPr sz="2000" spc="10" dirty="0">
                <a:solidFill>
                  <a:srgbClr val="93B6D2"/>
                </a:solidFill>
                <a:latin typeface="Microsoft Sans Serif"/>
                <a:cs typeface="Microsoft Sans Serif"/>
              </a:rPr>
              <a:t> </a:t>
            </a:r>
            <a:r>
              <a:rPr sz="2000" dirty="0">
                <a:latin typeface="Tahoma"/>
                <a:cs typeface="Tahoma"/>
              </a:rPr>
              <a:t>Processing</a:t>
            </a:r>
          </a:p>
          <a:p>
            <a:pPr marL="927100" lvl="1" indent="-229235">
              <a:spcBef>
                <a:spcPts val="505"/>
              </a:spcBef>
              <a:buClr>
                <a:srgbClr val="DD8046"/>
              </a:buClr>
              <a:buSzPct val="73913"/>
              <a:buFont typeface="Wingdings"/>
              <a:buChar char=""/>
              <a:tabLst>
                <a:tab pos="927735" algn="l"/>
              </a:tabLst>
            </a:pPr>
            <a:r>
              <a:rPr sz="2000" dirty="0">
                <a:latin typeface="Tahoma"/>
                <a:cs typeface="Tahoma"/>
              </a:rPr>
              <a:t>how</a:t>
            </a:r>
            <a:r>
              <a:rPr sz="2000" spc="5" dirty="0">
                <a:latin typeface="Tahoma"/>
                <a:cs typeface="Tahoma"/>
              </a:rPr>
              <a:t> </a:t>
            </a:r>
            <a:r>
              <a:rPr sz="2000" dirty="0">
                <a:latin typeface="Tahoma"/>
                <a:cs typeface="Tahoma"/>
              </a:rPr>
              <a:t>do</a:t>
            </a:r>
            <a:r>
              <a:rPr sz="2000" spc="-5" dirty="0">
                <a:latin typeface="Tahoma"/>
                <a:cs typeface="Tahoma"/>
              </a:rPr>
              <a:t> you</a:t>
            </a:r>
            <a:r>
              <a:rPr sz="2000" dirty="0">
                <a:latin typeface="Tahoma"/>
                <a:cs typeface="Tahoma"/>
              </a:rPr>
              <a:t> go</a:t>
            </a:r>
            <a:r>
              <a:rPr sz="2000" spc="-5" dirty="0">
                <a:latin typeface="Tahoma"/>
                <a:cs typeface="Tahoma"/>
              </a:rPr>
              <a:t> </a:t>
            </a:r>
            <a:r>
              <a:rPr sz="2000" spc="-10" dirty="0">
                <a:latin typeface="Tahoma"/>
                <a:cs typeface="Tahoma"/>
              </a:rPr>
              <a:t>from</a:t>
            </a:r>
            <a:r>
              <a:rPr sz="2000" spc="10" dirty="0">
                <a:latin typeface="Tahoma"/>
                <a:cs typeface="Tahoma"/>
              </a:rPr>
              <a:t> </a:t>
            </a:r>
            <a:r>
              <a:rPr sz="2000" dirty="0">
                <a:latin typeface="Tahoma"/>
                <a:cs typeface="Tahoma"/>
              </a:rPr>
              <a:t>inputs</a:t>
            </a:r>
            <a:r>
              <a:rPr sz="2000" spc="10" dirty="0">
                <a:latin typeface="Tahoma"/>
                <a:cs typeface="Tahoma"/>
              </a:rPr>
              <a:t> </a:t>
            </a:r>
            <a:r>
              <a:rPr sz="2000" spc="-5" dirty="0">
                <a:latin typeface="Tahoma"/>
                <a:cs typeface="Tahoma"/>
              </a:rPr>
              <a:t>to </a:t>
            </a:r>
            <a:r>
              <a:rPr sz="2000" dirty="0">
                <a:latin typeface="Tahoma"/>
                <a:cs typeface="Tahoma"/>
              </a:rPr>
              <a:t>outputs?</a:t>
            </a:r>
          </a:p>
          <a:p>
            <a:pPr marL="332740" indent="-320675">
              <a:spcBef>
                <a:spcPts val="695"/>
              </a:spcBef>
              <a:buClr>
                <a:srgbClr val="DD8046"/>
              </a:buClr>
              <a:buSzPct val="60344"/>
              <a:buFont typeface="Wingdings"/>
              <a:buChar char=""/>
              <a:tabLst>
                <a:tab pos="333375" algn="l"/>
              </a:tabLst>
            </a:pPr>
            <a:r>
              <a:rPr sz="2000" dirty="0">
                <a:latin typeface="Tahoma"/>
                <a:cs typeface="Tahoma"/>
              </a:rPr>
              <a:t>A </a:t>
            </a:r>
            <a:r>
              <a:rPr sz="2000" spc="-5" dirty="0">
                <a:latin typeface="Tahoma"/>
                <a:cs typeface="Tahoma"/>
              </a:rPr>
              <a:t>defining</a:t>
            </a:r>
            <a:r>
              <a:rPr sz="2000" spc="-20" dirty="0">
                <a:latin typeface="Tahoma"/>
                <a:cs typeface="Tahoma"/>
              </a:rPr>
              <a:t> </a:t>
            </a:r>
            <a:r>
              <a:rPr sz="2000" spc="-5" dirty="0">
                <a:latin typeface="Tahoma"/>
                <a:cs typeface="Tahoma"/>
              </a:rPr>
              <a:t>diagram</a:t>
            </a:r>
            <a:r>
              <a:rPr sz="2000" spc="-20" dirty="0">
                <a:latin typeface="Tahoma"/>
                <a:cs typeface="Tahoma"/>
              </a:rPr>
              <a:t> </a:t>
            </a:r>
            <a:r>
              <a:rPr sz="2000" dirty="0">
                <a:latin typeface="Tahoma"/>
                <a:cs typeface="Tahoma"/>
              </a:rPr>
              <a:t>is</a:t>
            </a:r>
            <a:r>
              <a:rPr sz="2000" spc="5" dirty="0">
                <a:latin typeface="Tahoma"/>
                <a:cs typeface="Tahoma"/>
              </a:rPr>
              <a:t> </a:t>
            </a:r>
            <a:r>
              <a:rPr sz="2000" spc="-5" dirty="0">
                <a:latin typeface="Tahoma"/>
                <a:cs typeface="Tahoma"/>
              </a:rPr>
              <a:t>recommended</a:t>
            </a:r>
            <a:endParaRPr sz="2000" dirty="0">
              <a:latin typeface="Tahoma"/>
              <a:cs typeface="Tahoma"/>
            </a:endParaRPr>
          </a:p>
        </p:txBody>
      </p:sp>
      <p:sp>
        <p:nvSpPr>
          <p:cNvPr id="4" name="object 4"/>
          <p:cNvSpPr txBox="1"/>
          <p:nvPr/>
        </p:nvSpPr>
        <p:spPr>
          <a:xfrm>
            <a:off x="1728318" y="1270761"/>
            <a:ext cx="12255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ahoma"/>
                <a:cs typeface="Tahoma"/>
              </a:rPr>
              <a:t>5</a:t>
            </a:r>
            <a:endParaRPr sz="1200">
              <a:latin typeface="Tahoma"/>
              <a:cs typeface="Tahoma"/>
            </a:endParaRPr>
          </a:p>
        </p:txBody>
      </p:sp>
      <p:pic>
        <p:nvPicPr>
          <p:cNvPr id="5" name="object 2"/>
          <p:cNvPicPr/>
          <p:nvPr/>
        </p:nvPicPr>
        <p:blipFill>
          <a:blip r:embed="rId2" cstate="print"/>
          <a:stretch>
            <a:fillRect/>
          </a:stretch>
        </p:blipFill>
        <p:spPr>
          <a:xfrm>
            <a:off x="11049000" y="5731764"/>
            <a:ext cx="821436" cy="821436"/>
          </a:xfrm>
          <a:prstGeom prst="rect">
            <a:avLst/>
          </a:prstGeom>
        </p:spPr>
      </p:pic>
      <p:pic>
        <p:nvPicPr>
          <p:cNvPr id="6" name="object 3"/>
          <p:cNvPicPr/>
          <p:nvPr/>
        </p:nvPicPr>
        <p:blipFill>
          <a:blip r:embed="rId3" cstate="print"/>
          <a:stretch>
            <a:fillRect/>
          </a:stretch>
        </p:blipFill>
        <p:spPr>
          <a:xfrm>
            <a:off x="1676400" y="3297341"/>
            <a:ext cx="7988416" cy="3408259"/>
          </a:xfrm>
          <a:prstGeom prst="rect">
            <a:avLst/>
          </a:prstGeom>
        </p:spPr>
      </p:pic>
    </p:spTree>
    <p:extLst>
      <p:ext uri="{BB962C8B-B14F-4D97-AF65-F5344CB8AC3E}">
        <p14:creationId xmlns:p14="http://schemas.microsoft.com/office/powerpoint/2010/main" val="4056095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6200"/>
            <a:ext cx="4909185" cy="567463"/>
          </a:xfrm>
          <a:prstGeom prst="rect">
            <a:avLst/>
          </a:prstGeom>
        </p:spPr>
        <p:txBody>
          <a:bodyPr vert="horz" wrap="square" lIns="0" tIns="13335" rIns="0" bIns="0" rtlCol="0">
            <a:spAutoFit/>
          </a:bodyPr>
          <a:lstStyle/>
          <a:p>
            <a:pPr marL="12700">
              <a:spcBef>
                <a:spcPts val="105"/>
              </a:spcBef>
            </a:pPr>
            <a:r>
              <a:rPr sz="3600" b="0" dirty="0">
                <a:latin typeface="Tahoma"/>
                <a:cs typeface="Tahoma"/>
              </a:rPr>
              <a:t>Outline</a:t>
            </a:r>
            <a:r>
              <a:rPr sz="3600" spc="-55" dirty="0">
                <a:latin typeface="Tahoma"/>
                <a:cs typeface="Tahoma"/>
              </a:rPr>
              <a:t> </a:t>
            </a:r>
            <a:r>
              <a:rPr sz="3600" spc="-5" dirty="0">
                <a:latin typeface="Tahoma"/>
                <a:cs typeface="Tahoma"/>
              </a:rPr>
              <a:t>the</a:t>
            </a:r>
            <a:r>
              <a:rPr sz="3600" spc="-35" dirty="0">
                <a:latin typeface="Tahoma"/>
                <a:cs typeface="Tahoma"/>
              </a:rPr>
              <a:t> </a:t>
            </a:r>
            <a:r>
              <a:rPr sz="3600" spc="-5" dirty="0">
                <a:latin typeface="Tahoma"/>
                <a:cs typeface="Tahoma"/>
              </a:rPr>
              <a:t>Solution</a:t>
            </a:r>
          </a:p>
        </p:txBody>
      </p:sp>
      <p:sp>
        <p:nvSpPr>
          <p:cNvPr id="3" name="object 3"/>
          <p:cNvSpPr txBox="1"/>
          <p:nvPr/>
        </p:nvSpPr>
        <p:spPr>
          <a:xfrm>
            <a:off x="381000" y="533400"/>
            <a:ext cx="7262495" cy="2391039"/>
          </a:xfrm>
          <a:prstGeom prst="rect">
            <a:avLst/>
          </a:prstGeom>
        </p:spPr>
        <p:txBody>
          <a:bodyPr vert="horz" wrap="square" lIns="0" tIns="183515" rIns="0" bIns="0" rtlCol="0">
            <a:spAutoFit/>
          </a:bodyPr>
          <a:lstStyle/>
          <a:p>
            <a:pPr marL="332740" indent="-320675">
              <a:spcBef>
                <a:spcPts val="1445"/>
              </a:spcBef>
              <a:buClr>
                <a:srgbClr val="DD8046"/>
              </a:buClr>
              <a:buSzPct val="58928"/>
              <a:buFont typeface="Wingdings"/>
              <a:buChar char=""/>
              <a:tabLst>
                <a:tab pos="332740" algn="l"/>
                <a:tab pos="333375" algn="l"/>
              </a:tabLst>
            </a:pPr>
            <a:r>
              <a:rPr sz="2000" spc="-5" dirty="0">
                <a:latin typeface="Tahoma"/>
                <a:cs typeface="Tahoma"/>
              </a:rPr>
              <a:t>The</a:t>
            </a:r>
            <a:r>
              <a:rPr sz="2000" spc="-10" dirty="0">
                <a:latin typeface="Tahoma"/>
                <a:cs typeface="Tahoma"/>
              </a:rPr>
              <a:t> </a:t>
            </a:r>
            <a:r>
              <a:rPr sz="2000" spc="-5" dirty="0">
                <a:latin typeface="Tahoma"/>
                <a:cs typeface="Tahoma"/>
              </a:rPr>
              <a:t>major</a:t>
            </a:r>
            <a:r>
              <a:rPr sz="2000" spc="5" dirty="0">
                <a:latin typeface="Tahoma"/>
                <a:cs typeface="Tahoma"/>
              </a:rPr>
              <a:t> </a:t>
            </a:r>
            <a:r>
              <a:rPr sz="2000" spc="-5" dirty="0">
                <a:latin typeface="Tahoma"/>
                <a:cs typeface="Tahoma"/>
              </a:rPr>
              <a:t>processing</a:t>
            </a:r>
            <a:r>
              <a:rPr sz="2000" dirty="0">
                <a:latin typeface="Tahoma"/>
                <a:cs typeface="Tahoma"/>
              </a:rPr>
              <a:t> </a:t>
            </a:r>
            <a:r>
              <a:rPr sz="2000" spc="-5" dirty="0">
                <a:latin typeface="Tahoma"/>
                <a:cs typeface="Tahoma"/>
              </a:rPr>
              <a:t>steps</a:t>
            </a:r>
            <a:r>
              <a:rPr sz="2000" spc="-15" dirty="0">
                <a:latin typeface="Tahoma"/>
                <a:cs typeface="Tahoma"/>
              </a:rPr>
              <a:t> involved</a:t>
            </a:r>
            <a:endParaRPr sz="2000" dirty="0">
              <a:latin typeface="Tahoma"/>
              <a:cs typeface="Tahoma"/>
            </a:endParaRPr>
          </a:p>
          <a:p>
            <a:pPr marL="332740" indent="-320675">
              <a:spcBef>
                <a:spcPts val="1345"/>
              </a:spcBef>
              <a:buClr>
                <a:srgbClr val="DD8046"/>
              </a:buClr>
              <a:buSzPct val="58928"/>
              <a:buFont typeface="Wingdings"/>
              <a:buChar char=""/>
              <a:tabLst>
                <a:tab pos="332740" algn="l"/>
                <a:tab pos="333375" algn="l"/>
              </a:tabLst>
            </a:pPr>
            <a:r>
              <a:rPr sz="2000" spc="-5" dirty="0">
                <a:latin typeface="Tahoma"/>
                <a:cs typeface="Tahoma"/>
              </a:rPr>
              <a:t>The major</a:t>
            </a:r>
            <a:r>
              <a:rPr sz="2000" spc="10" dirty="0">
                <a:latin typeface="Tahoma"/>
                <a:cs typeface="Tahoma"/>
              </a:rPr>
              <a:t> </a:t>
            </a:r>
            <a:r>
              <a:rPr sz="2000" spc="-10" dirty="0">
                <a:latin typeface="Tahoma"/>
                <a:cs typeface="Tahoma"/>
              </a:rPr>
              <a:t>subtasks</a:t>
            </a:r>
            <a:r>
              <a:rPr sz="2000" spc="30" dirty="0">
                <a:latin typeface="Tahoma"/>
                <a:cs typeface="Tahoma"/>
              </a:rPr>
              <a:t> </a:t>
            </a:r>
            <a:r>
              <a:rPr sz="2000" spc="-5" dirty="0">
                <a:latin typeface="Tahoma"/>
                <a:cs typeface="Tahoma"/>
              </a:rPr>
              <a:t>(if </a:t>
            </a:r>
            <a:r>
              <a:rPr sz="2000" spc="-15" dirty="0">
                <a:latin typeface="Tahoma"/>
                <a:cs typeface="Tahoma"/>
              </a:rPr>
              <a:t>any)</a:t>
            </a:r>
            <a:endParaRPr sz="2000" dirty="0">
              <a:latin typeface="Tahoma"/>
              <a:cs typeface="Tahoma"/>
            </a:endParaRPr>
          </a:p>
          <a:p>
            <a:pPr marL="332740" marR="5080" indent="-320675">
              <a:spcBef>
                <a:spcPts val="1345"/>
              </a:spcBef>
              <a:buClr>
                <a:srgbClr val="DD8046"/>
              </a:buClr>
              <a:buSzPct val="58928"/>
              <a:buFont typeface="Wingdings"/>
              <a:buChar char=""/>
              <a:tabLst>
                <a:tab pos="332740" algn="l"/>
                <a:tab pos="333375" algn="l"/>
              </a:tabLst>
            </a:pPr>
            <a:r>
              <a:rPr sz="2000" spc="-5" dirty="0">
                <a:latin typeface="Tahoma"/>
                <a:cs typeface="Tahoma"/>
              </a:rPr>
              <a:t>The</a:t>
            </a:r>
            <a:r>
              <a:rPr sz="2000" spc="5" dirty="0">
                <a:latin typeface="Tahoma"/>
                <a:cs typeface="Tahoma"/>
              </a:rPr>
              <a:t> </a:t>
            </a:r>
            <a:r>
              <a:rPr sz="2000" spc="-5" dirty="0">
                <a:latin typeface="Tahoma"/>
                <a:cs typeface="Tahoma"/>
              </a:rPr>
              <a:t>major</a:t>
            </a:r>
            <a:r>
              <a:rPr sz="2000" spc="20" dirty="0">
                <a:latin typeface="Tahoma"/>
                <a:cs typeface="Tahoma"/>
              </a:rPr>
              <a:t> </a:t>
            </a:r>
            <a:r>
              <a:rPr sz="2000" spc="-5" dirty="0">
                <a:latin typeface="Tahoma"/>
                <a:cs typeface="Tahoma"/>
              </a:rPr>
              <a:t>control</a:t>
            </a:r>
            <a:r>
              <a:rPr sz="2000" spc="5" dirty="0">
                <a:latin typeface="Tahoma"/>
                <a:cs typeface="Tahoma"/>
              </a:rPr>
              <a:t> </a:t>
            </a:r>
            <a:r>
              <a:rPr sz="2000" spc="-10" dirty="0">
                <a:latin typeface="Tahoma"/>
                <a:cs typeface="Tahoma"/>
              </a:rPr>
              <a:t>structures</a:t>
            </a:r>
            <a:r>
              <a:rPr sz="2000" spc="15" dirty="0">
                <a:latin typeface="Tahoma"/>
                <a:cs typeface="Tahoma"/>
              </a:rPr>
              <a:t> </a:t>
            </a:r>
            <a:r>
              <a:rPr sz="2000" spc="-5" dirty="0">
                <a:latin typeface="Tahoma"/>
                <a:cs typeface="Tahoma"/>
              </a:rPr>
              <a:t>(e.g.</a:t>
            </a:r>
            <a:r>
              <a:rPr sz="2000" spc="5" dirty="0">
                <a:latin typeface="Tahoma"/>
                <a:cs typeface="Tahoma"/>
              </a:rPr>
              <a:t> </a:t>
            </a:r>
            <a:r>
              <a:rPr sz="2000" spc="-5" dirty="0">
                <a:latin typeface="Tahoma"/>
                <a:cs typeface="Tahoma"/>
              </a:rPr>
              <a:t>repetition </a:t>
            </a:r>
            <a:r>
              <a:rPr sz="2000" spc="-860" dirty="0">
                <a:latin typeface="Tahoma"/>
                <a:cs typeface="Tahoma"/>
              </a:rPr>
              <a:t> </a:t>
            </a:r>
            <a:r>
              <a:rPr sz="2000" spc="-5" dirty="0">
                <a:latin typeface="Tahoma"/>
                <a:cs typeface="Tahoma"/>
              </a:rPr>
              <a:t>loops)</a:t>
            </a:r>
            <a:endParaRPr sz="2000" dirty="0">
              <a:latin typeface="Tahoma"/>
              <a:cs typeface="Tahoma"/>
            </a:endParaRPr>
          </a:p>
          <a:p>
            <a:pPr marL="332740" indent="-320675">
              <a:spcBef>
                <a:spcPts val="1345"/>
              </a:spcBef>
              <a:buClr>
                <a:srgbClr val="DD8046"/>
              </a:buClr>
              <a:buSzPct val="58928"/>
              <a:buFont typeface="Wingdings"/>
              <a:buChar char=""/>
              <a:tabLst>
                <a:tab pos="332740" algn="l"/>
                <a:tab pos="333375" algn="l"/>
              </a:tabLst>
            </a:pPr>
            <a:r>
              <a:rPr sz="2000" spc="-5" dirty="0">
                <a:latin typeface="Tahoma"/>
                <a:cs typeface="Tahoma"/>
              </a:rPr>
              <a:t>The major</a:t>
            </a:r>
            <a:r>
              <a:rPr sz="2000" spc="10" dirty="0">
                <a:latin typeface="Tahoma"/>
                <a:cs typeface="Tahoma"/>
              </a:rPr>
              <a:t> </a:t>
            </a:r>
            <a:r>
              <a:rPr sz="2000" spc="-10" dirty="0">
                <a:latin typeface="Tahoma"/>
                <a:cs typeface="Tahoma"/>
              </a:rPr>
              <a:t>variables</a:t>
            </a:r>
            <a:r>
              <a:rPr sz="2000" spc="40" dirty="0">
                <a:latin typeface="Tahoma"/>
                <a:cs typeface="Tahoma"/>
              </a:rPr>
              <a:t> </a:t>
            </a:r>
            <a:r>
              <a:rPr sz="2000" spc="-5" dirty="0">
                <a:latin typeface="Tahoma"/>
                <a:cs typeface="Tahoma"/>
              </a:rPr>
              <a:t>and</a:t>
            </a:r>
            <a:r>
              <a:rPr sz="2000" dirty="0">
                <a:latin typeface="Tahoma"/>
                <a:cs typeface="Tahoma"/>
              </a:rPr>
              <a:t> </a:t>
            </a:r>
            <a:r>
              <a:rPr sz="2000" spc="-5" dirty="0">
                <a:latin typeface="Tahoma"/>
                <a:cs typeface="Tahoma"/>
              </a:rPr>
              <a:t>record</a:t>
            </a:r>
            <a:r>
              <a:rPr sz="2000" dirty="0">
                <a:latin typeface="Tahoma"/>
                <a:cs typeface="Tahoma"/>
              </a:rPr>
              <a:t> </a:t>
            </a:r>
            <a:r>
              <a:rPr sz="2000" spc="-10" dirty="0">
                <a:latin typeface="Tahoma"/>
                <a:cs typeface="Tahoma"/>
              </a:rPr>
              <a:t>structures</a:t>
            </a:r>
            <a:endParaRPr sz="2000" dirty="0">
              <a:latin typeface="Tahoma"/>
              <a:cs typeface="Tahoma"/>
            </a:endParaRPr>
          </a:p>
          <a:p>
            <a:pPr marL="332740" indent="-320675">
              <a:spcBef>
                <a:spcPts val="1345"/>
              </a:spcBef>
              <a:buClr>
                <a:srgbClr val="DD8046"/>
              </a:buClr>
              <a:buSzPct val="58928"/>
              <a:buFont typeface="Wingdings"/>
              <a:buChar char=""/>
              <a:tabLst>
                <a:tab pos="332740" algn="l"/>
                <a:tab pos="333375" algn="l"/>
              </a:tabLst>
            </a:pPr>
            <a:r>
              <a:rPr sz="2000" spc="-5" dirty="0">
                <a:latin typeface="Tahoma"/>
                <a:cs typeface="Tahoma"/>
              </a:rPr>
              <a:t>The</a:t>
            </a:r>
            <a:r>
              <a:rPr sz="2000" spc="-20" dirty="0">
                <a:latin typeface="Tahoma"/>
                <a:cs typeface="Tahoma"/>
              </a:rPr>
              <a:t> </a:t>
            </a:r>
            <a:r>
              <a:rPr sz="2000" spc="-5" dirty="0">
                <a:latin typeface="Tahoma"/>
                <a:cs typeface="Tahoma"/>
              </a:rPr>
              <a:t>mainline</a:t>
            </a:r>
            <a:r>
              <a:rPr sz="2000" spc="5" dirty="0">
                <a:latin typeface="Tahoma"/>
                <a:cs typeface="Tahoma"/>
              </a:rPr>
              <a:t> </a:t>
            </a:r>
            <a:r>
              <a:rPr sz="2000" spc="-5" dirty="0">
                <a:latin typeface="Tahoma"/>
                <a:cs typeface="Tahoma"/>
              </a:rPr>
              <a:t>logic</a:t>
            </a:r>
            <a:endParaRPr sz="2000" dirty="0">
              <a:latin typeface="Tahoma"/>
              <a:cs typeface="Tahoma"/>
            </a:endParaRPr>
          </a:p>
        </p:txBody>
      </p:sp>
      <p:sp>
        <p:nvSpPr>
          <p:cNvPr id="4" name="object 4"/>
          <p:cNvSpPr txBox="1"/>
          <p:nvPr/>
        </p:nvSpPr>
        <p:spPr>
          <a:xfrm>
            <a:off x="1728318" y="1270761"/>
            <a:ext cx="12255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ahoma"/>
                <a:cs typeface="Tahoma"/>
              </a:rPr>
              <a:t>7</a:t>
            </a:r>
            <a:endParaRPr sz="1200">
              <a:latin typeface="Tahoma"/>
              <a:cs typeface="Tahoma"/>
            </a:endParaRPr>
          </a:p>
        </p:txBody>
      </p:sp>
      <p:pic>
        <p:nvPicPr>
          <p:cNvPr id="5" name="object 2"/>
          <p:cNvPicPr/>
          <p:nvPr/>
        </p:nvPicPr>
        <p:blipFill>
          <a:blip r:embed="rId2" cstate="print"/>
          <a:stretch>
            <a:fillRect/>
          </a:stretch>
        </p:blipFill>
        <p:spPr>
          <a:xfrm>
            <a:off x="11049000" y="5731764"/>
            <a:ext cx="821436" cy="821436"/>
          </a:xfrm>
          <a:prstGeom prst="rect">
            <a:avLst/>
          </a:prstGeom>
        </p:spPr>
      </p:pic>
      <p:sp>
        <p:nvSpPr>
          <p:cNvPr id="6" name="object 2"/>
          <p:cNvSpPr txBox="1">
            <a:spLocks/>
          </p:cNvSpPr>
          <p:nvPr/>
        </p:nvSpPr>
        <p:spPr>
          <a:xfrm>
            <a:off x="304800" y="3124200"/>
            <a:ext cx="8070215" cy="567463"/>
          </a:xfrm>
          <a:prstGeom prst="rect">
            <a:avLst/>
          </a:prstGeom>
        </p:spPr>
        <p:txBody>
          <a:bodyPr vert="horz" wrap="square" lIns="0" tIns="13335" rIns="0" bIns="0" rtlCol="0">
            <a:spAutoFit/>
          </a:bodyPr>
          <a:lstStyle>
            <a:lvl1pPr>
              <a:defRPr sz="4400" b="0" i="0">
                <a:solidFill>
                  <a:srgbClr val="C00000"/>
                </a:solidFill>
                <a:latin typeface="Calibri Light"/>
                <a:ea typeface="+mj-ea"/>
                <a:cs typeface="Calibri Light"/>
              </a:defRPr>
            </a:lvl1pPr>
          </a:lstStyle>
          <a:p>
            <a:pPr marL="12700">
              <a:spcBef>
                <a:spcPts val="105"/>
              </a:spcBef>
            </a:pPr>
            <a:r>
              <a:rPr lang="en-US" sz="3600" kern="0" spc="-5" dirty="0" smtClean="0">
                <a:latin typeface="Tahoma"/>
                <a:cs typeface="Tahoma"/>
              </a:rPr>
              <a:t>Develop</a:t>
            </a:r>
            <a:r>
              <a:rPr lang="en-US" sz="3600" kern="0" spc="-65" dirty="0" smtClean="0">
                <a:latin typeface="Tahoma"/>
                <a:cs typeface="Tahoma"/>
              </a:rPr>
              <a:t> </a:t>
            </a:r>
            <a:r>
              <a:rPr lang="en-US" sz="3600" kern="0" spc="-5" dirty="0" smtClean="0">
                <a:latin typeface="Tahoma"/>
                <a:cs typeface="Tahoma"/>
              </a:rPr>
              <a:t>the </a:t>
            </a:r>
            <a:r>
              <a:rPr lang="en-US" sz="3600" kern="0" dirty="0" smtClean="0">
                <a:latin typeface="Tahoma"/>
                <a:cs typeface="Tahoma"/>
              </a:rPr>
              <a:t>Outline</a:t>
            </a:r>
            <a:r>
              <a:rPr lang="en-US" sz="3600" kern="0" spc="-5" dirty="0" smtClean="0">
                <a:latin typeface="Tahoma"/>
                <a:cs typeface="Tahoma"/>
              </a:rPr>
              <a:t> into</a:t>
            </a:r>
            <a:r>
              <a:rPr lang="en-US" sz="3600" kern="0" dirty="0" smtClean="0">
                <a:latin typeface="Tahoma"/>
                <a:cs typeface="Tahoma"/>
              </a:rPr>
              <a:t> an</a:t>
            </a:r>
            <a:r>
              <a:rPr lang="en-US" sz="3600" kern="0" spc="-10" dirty="0" smtClean="0">
                <a:latin typeface="Tahoma"/>
                <a:cs typeface="Tahoma"/>
              </a:rPr>
              <a:t> </a:t>
            </a:r>
            <a:r>
              <a:rPr lang="en-US" sz="3600" kern="0" dirty="0" smtClean="0">
                <a:latin typeface="Tahoma"/>
                <a:cs typeface="Tahoma"/>
              </a:rPr>
              <a:t>Algorithm</a:t>
            </a:r>
            <a:endParaRPr lang="en-US" sz="3600" kern="0" dirty="0">
              <a:latin typeface="Tahoma"/>
              <a:cs typeface="Tahoma"/>
            </a:endParaRPr>
          </a:p>
        </p:txBody>
      </p:sp>
      <p:sp>
        <p:nvSpPr>
          <p:cNvPr id="7" name="object 3"/>
          <p:cNvSpPr txBox="1"/>
          <p:nvPr/>
        </p:nvSpPr>
        <p:spPr>
          <a:xfrm>
            <a:off x="609600" y="3962400"/>
            <a:ext cx="7655559" cy="1889684"/>
          </a:xfrm>
          <a:prstGeom prst="rect">
            <a:avLst/>
          </a:prstGeom>
        </p:spPr>
        <p:txBody>
          <a:bodyPr vert="horz" wrap="square" lIns="0" tIns="13335" rIns="0" bIns="0" rtlCol="0">
            <a:spAutoFit/>
          </a:bodyPr>
          <a:lstStyle/>
          <a:p>
            <a:pPr marL="332740" marR="5080" indent="-320675">
              <a:spcBef>
                <a:spcPts val="105"/>
              </a:spcBef>
              <a:buClr>
                <a:srgbClr val="DD8046"/>
              </a:buClr>
              <a:buSzPct val="60344"/>
              <a:buFont typeface="Wingdings"/>
              <a:buChar char=""/>
              <a:tabLst>
                <a:tab pos="333375" algn="l"/>
              </a:tabLst>
            </a:pPr>
            <a:r>
              <a:rPr sz="2000" spc="-5" dirty="0">
                <a:latin typeface="Tahoma"/>
                <a:cs typeface="Tahoma"/>
              </a:rPr>
              <a:t>Algorithm</a:t>
            </a:r>
            <a:r>
              <a:rPr sz="2000" spc="5" dirty="0">
                <a:latin typeface="Tahoma"/>
                <a:cs typeface="Tahoma"/>
              </a:rPr>
              <a:t> </a:t>
            </a:r>
            <a:r>
              <a:rPr sz="2000" dirty="0">
                <a:latin typeface="Tahoma"/>
                <a:cs typeface="Tahoma"/>
              </a:rPr>
              <a:t>is</a:t>
            </a:r>
            <a:r>
              <a:rPr sz="2000" spc="5" dirty="0">
                <a:latin typeface="Tahoma"/>
                <a:cs typeface="Tahoma"/>
              </a:rPr>
              <a:t> </a:t>
            </a:r>
            <a:r>
              <a:rPr sz="2000" dirty="0">
                <a:latin typeface="Tahoma"/>
                <a:cs typeface="Tahoma"/>
              </a:rPr>
              <a:t>a </a:t>
            </a:r>
            <a:r>
              <a:rPr sz="2000" spc="-5" dirty="0">
                <a:latin typeface="Tahoma"/>
                <a:cs typeface="Tahoma"/>
              </a:rPr>
              <a:t>set</a:t>
            </a:r>
            <a:r>
              <a:rPr sz="2000" dirty="0">
                <a:latin typeface="Tahoma"/>
                <a:cs typeface="Tahoma"/>
              </a:rPr>
              <a:t> of </a:t>
            </a:r>
            <a:r>
              <a:rPr sz="2000" spc="-5" dirty="0">
                <a:latin typeface="Tahoma"/>
                <a:cs typeface="Tahoma"/>
              </a:rPr>
              <a:t>precise steps</a:t>
            </a:r>
            <a:r>
              <a:rPr sz="2000" spc="10" dirty="0">
                <a:latin typeface="Tahoma"/>
                <a:cs typeface="Tahoma"/>
              </a:rPr>
              <a:t> </a:t>
            </a:r>
            <a:r>
              <a:rPr sz="2000" spc="-5" dirty="0">
                <a:latin typeface="Tahoma"/>
                <a:cs typeface="Tahoma"/>
              </a:rPr>
              <a:t>that </a:t>
            </a:r>
            <a:r>
              <a:rPr sz="2000" dirty="0">
                <a:latin typeface="Tahoma"/>
                <a:cs typeface="Tahoma"/>
              </a:rPr>
              <a:t> describe</a:t>
            </a:r>
            <a:r>
              <a:rPr sz="2000" spc="-10" dirty="0">
                <a:latin typeface="Tahoma"/>
                <a:cs typeface="Tahoma"/>
              </a:rPr>
              <a:t> </a:t>
            </a:r>
            <a:r>
              <a:rPr sz="2000" spc="-5" dirty="0">
                <a:latin typeface="Tahoma"/>
                <a:cs typeface="Tahoma"/>
              </a:rPr>
              <a:t>exactly</a:t>
            </a:r>
            <a:r>
              <a:rPr sz="2000" spc="5" dirty="0">
                <a:latin typeface="Tahoma"/>
                <a:cs typeface="Tahoma"/>
              </a:rPr>
              <a:t> </a:t>
            </a:r>
            <a:r>
              <a:rPr sz="2000" spc="-5" dirty="0">
                <a:latin typeface="Tahoma"/>
                <a:cs typeface="Tahoma"/>
              </a:rPr>
              <a:t>the</a:t>
            </a:r>
            <a:r>
              <a:rPr sz="2000" dirty="0">
                <a:latin typeface="Tahoma"/>
                <a:cs typeface="Tahoma"/>
              </a:rPr>
              <a:t> </a:t>
            </a:r>
            <a:r>
              <a:rPr sz="2000" spc="-5" dirty="0">
                <a:latin typeface="Tahoma"/>
                <a:cs typeface="Tahoma"/>
              </a:rPr>
              <a:t>tasks</a:t>
            </a:r>
            <a:r>
              <a:rPr sz="2000" spc="10" dirty="0">
                <a:latin typeface="Tahoma"/>
                <a:cs typeface="Tahoma"/>
              </a:rPr>
              <a:t> </a:t>
            </a:r>
            <a:r>
              <a:rPr sz="2000" spc="-5" dirty="0">
                <a:latin typeface="Tahoma"/>
                <a:cs typeface="Tahoma"/>
              </a:rPr>
              <a:t>to</a:t>
            </a:r>
            <a:r>
              <a:rPr sz="2000" dirty="0">
                <a:latin typeface="Tahoma"/>
                <a:cs typeface="Tahoma"/>
              </a:rPr>
              <a:t> be </a:t>
            </a:r>
            <a:r>
              <a:rPr sz="2000" spc="-5" dirty="0">
                <a:latin typeface="Tahoma"/>
                <a:cs typeface="Tahoma"/>
              </a:rPr>
              <a:t>performed, </a:t>
            </a:r>
            <a:r>
              <a:rPr sz="2000" dirty="0">
                <a:latin typeface="Tahoma"/>
                <a:cs typeface="Tahoma"/>
              </a:rPr>
              <a:t> and </a:t>
            </a:r>
            <a:r>
              <a:rPr sz="2000" spc="-5" dirty="0">
                <a:latin typeface="Tahoma"/>
                <a:cs typeface="Tahoma"/>
              </a:rPr>
              <a:t>the order </a:t>
            </a:r>
            <a:r>
              <a:rPr sz="2000" dirty="0">
                <a:latin typeface="Tahoma"/>
                <a:cs typeface="Tahoma"/>
              </a:rPr>
              <a:t>in </a:t>
            </a:r>
            <a:r>
              <a:rPr sz="2000" spc="-5" dirty="0">
                <a:latin typeface="Tahoma"/>
                <a:cs typeface="Tahoma"/>
              </a:rPr>
              <a:t>which they </a:t>
            </a:r>
            <a:r>
              <a:rPr sz="2000" dirty="0">
                <a:latin typeface="Tahoma"/>
                <a:cs typeface="Tahoma"/>
              </a:rPr>
              <a:t>are </a:t>
            </a:r>
            <a:r>
              <a:rPr sz="2000" spc="-5" dirty="0">
                <a:latin typeface="Tahoma"/>
                <a:cs typeface="Tahoma"/>
              </a:rPr>
              <a:t>to </a:t>
            </a:r>
            <a:r>
              <a:rPr sz="2000" dirty="0">
                <a:latin typeface="Tahoma"/>
                <a:cs typeface="Tahoma"/>
              </a:rPr>
              <a:t>be </a:t>
            </a:r>
            <a:r>
              <a:rPr sz="2000" spc="-5" dirty="0">
                <a:latin typeface="Tahoma"/>
                <a:cs typeface="Tahoma"/>
              </a:rPr>
              <a:t>carried </a:t>
            </a:r>
            <a:r>
              <a:rPr sz="2000" spc="-894" dirty="0">
                <a:latin typeface="Tahoma"/>
                <a:cs typeface="Tahoma"/>
              </a:rPr>
              <a:t> </a:t>
            </a:r>
            <a:r>
              <a:rPr sz="2000" dirty="0">
                <a:latin typeface="Tahoma"/>
                <a:cs typeface="Tahoma"/>
              </a:rPr>
              <a:t>out</a:t>
            </a:r>
          </a:p>
          <a:p>
            <a:pPr marL="332740" marR="76835" indent="-320675">
              <a:lnSpc>
                <a:spcPct val="110000"/>
              </a:lnSpc>
              <a:spcBef>
                <a:spcPts val="2425"/>
              </a:spcBef>
              <a:buClr>
                <a:srgbClr val="DD8046"/>
              </a:buClr>
              <a:buSzPct val="60344"/>
              <a:buFont typeface="Wingdings"/>
              <a:buChar char=""/>
              <a:tabLst>
                <a:tab pos="333375" algn="l"/>
              </a:tabLst>
            </a:pPr>
            <a:r>
              <a:rPr sz="2000" spc="-5" dirty="0">
                <a:latin typeface="Tahoma"/>
                <a:cs typeface="Tahoma"/>
              </a:rPr>
              <a:t>Pseudocode </a:t>
            </a:r>
            <a:r>
              <a:rPr sz="2000" dirty="0">
                <a:latin typeface="Tahoma"/>
                <a:cs typeface="Tahoma"/>
              </a:rPr>
              <a:t>(a </a:t>
            </a:r>
            <a:r>
              <a:rPr sz="2000" spc="-5" dirty="0">
                <a:latin typeface="Tahoma"/>
                <a:cs typeface="Tahoma"/>
              </a:rPr>
              <a:t>form of structured English) </a:t>
            </a:r>
            <a:r>
              <a:rPr sz="2000" dirty="0">
                <a:latin typeface="Tahoma"/>
                <a:cs typeface="Tahoma"/>
              </a:rPr>
              <a:t>is </a:t>
            </a:r>
            <a:r>
              <a:rPr sz="2000" spc="-894" dirty="0">
                <a:latin typeface="Tahoma"/>
                <a:cs typeface="Tahoma"/>
              </a:rPr>
              <a:t> </a:t>
            </a:r>
            <a:r>
              <a:rPr sz="2000" dirty="0">
                <a:latin typeface="Tahoma"/>
                <a:cs typeface="Tahoma"/>
              </a:rPr>
              <a:t>used</a:t>
            </a:r>
            <a:r>
              <a:rPr sz="2000" spc="-5" dirty="0">
                <a:latin typeface="Tahoma"/>
                <a:cs typeface="Tahoma"/>
              </a:rPr>
              <a:t> to</a:t>
            </a:r>
            <a:r>
              <a:rPr sz="2000" spc="5" dirty="0">
                <a:latin typeface="Tahoma"/>
                <a:cs typeface="Tahoma"/>
              </a:rPr>
              <a:t> </a:t>
            </a:r>
            <a:r>
              <a:rPr sz="2000" spc="-10" dirty="0">
                <a:latin typeface="Tahoma"/>
                <a:cs typeface="Tahoma"/>
              </a:rPr>
              <a:t>represent</a:t>
            </a:r>
            <a:r>
              <a:rPr sz="2000" spc="5" dirty="0">
                <a:latin typeface="Tahoma"/>
                <a:cs typeface="Tahoma"/>
              </a:rPr>
              <a:t> </a:t>
            </a:r>
            <a:r>
              <a:rPr sz="2000" spc="-5" dirty="0">
                <a:latin typeface="Tahoma"/>
                <a:cs typeface="Tahoma"/>
              </a:rPr>
              <a:t>the</a:t>
            </a:r>
            <a:r>
              <a:rPr sz="2000" dirty="0">
                <a:latin typeface="Tahoma"/>
                <a:cs typeface="Tahoma"/>
              </a:rPr>
              <a:t> </a:t>
            </a:r>
            <a:r>
              <a:rPr sz="2000" spc="-5" dirty="0">
                <a:latin typeface="Tahoma"/>
                <a:cs typeface="Tahoma"/>
              </a:rPr>
              <a:t>solution</a:t>
            </a:r>
            <a:r>
              <a:rPr sz="2000" dirty="0">
                <a:latin typeface="Tahoma"/>
                <a:cs typeface="Tahoma"/>
              </a:rPr>
              <a:t> </a:t>
            </a:r>
            <a:r>
              <a:rPr sz="2000" spc="-5" dirty="0">
                <a:latin typeface="Tahoma"/>
                <a:cs typeface="Tahoma"/>
              </a:rPr>
              <a:t>algorithm</a:t>
            </a:r>
            <a:endParaRPr sz="2000" dirty="0">
              <a:latin typeface="Tahoma"/>
              <a:cs typeface="Tahoma"/>
            </a:endParaRPr>
          </a:p>
        </p:txBody>
      </p:sp>
    </p:spTree>
    <p:extLst>
      <p:ext uri="{BB962C8B-B14F-4D97-AF65-F5344CB8AC3E}">
        <p14:creationId xmlns:p14="http://schemas.microsoft.com/office/powerpoint/2010/main" val="3132922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0913364" y="5577840"/>
            <a:ext cx="821436" cy="821436"/>
          </a:xfrm>
          <a:prstGeom prst="rect">
            <a:avLst/>
          </a:prstGeom>
        </p:spPr>
      </p:pic>
      <p:pic>
        <p:nvPicPr>
          <p:cNvPr id="3" name="object 3"/>
          <p:cNvPicPr/>
          <p:nvPr/>
        </p:nvPicPr>
        <p:blipFill>
          <a:blip r:embed="rId4" cstate="print"/>
          <a:stretch>
            <a:fillRect/>
          </a:stretch>
        </p:blipFill>
        <p:spPr>
          <a:xfrm>
            <a:off x="0" y="609600"/>
            <a:ext cx="12191999" cy="3983736"/>
          </a:xfrm>
          <a:prstGeom prst="rect">
            <a:avLst/>
          </a:prstGeom>
        </p:spPr>
      </p:pic>
      <p:sp>
        <p:nvSpPr>
          <p:cNvPr id="6" name="object 6"/>
          <p:cNvSpPr txBox="1">
            <a:spLocks noGrp="1"/>
          </p:cNvSpPr>
          <p:nvPr>
            <p:ph type="title"/>
          </p:nvPr>
        </p:nvSpPr>
        <p:spPr>
          <a:xfrm>
            <a:off x="533400" y="2057400"/>
            <a:ext cx="7696200" cy="1120820"/>
          </a:xfrm>
          <a:prstGeom prst="rect">
            <a:avLst/>
          </a:prstGeom>
        </p:spPr>
        <p:txBody>
          <a:bodyPr vert="horz" wrap="square" lIns="0" tIns="12700" rIns="0" bIns="0" rtlCol="0">
            <a:spAutoFit/>
          </a:bodyPr>
          <a:lstStyle/>
          <a:p>
            <a:pPr marL="12700" algn="ctr">
              <a:spcBef>
                <a:spcPts val="100"/>
              </a:spcBef>
            </a:pPr>
            <a:r>
              <a:rPr lang="en-US" sz="3600" spc="-5" dirty="0" smtClean="0">
                <a:solidFill>
                  <a:srgbClr val="FFFFFF"/>
                </a:solidFill>
              </a:rPr>
              <a:t>Session</a:t>
            </a:r>
            <a:r>
              <a:rPr lang="en-US" sz="3600" spc="-30" dirty="0" smtClean="0">
                <a:solidFill>
                  <a:srgbClr val="FFFFFF"/>
                </a:solidFill>
              </a:rPr>
              <a:t> </a:t>
            </a:r>
            <a:r>
              <a:rPr lang="en-US" sz="3600" dirty="0">
                <a:solidFill>
                  <a:srgbClr val="FFFFFF"/>
                </a:solidFill>
              </a:rPr>
              <a:t>1</a:t>
            </a:r>
            <a:r>
              <a:rPr lang="en-US" sz="3600" spc="-35" dirty="0">
                <a:solidFill>
                  <a:srgbClr val="FFFFFF"/>
                </a:solidFill>
              </a:rPr>
              <a:t> </a:t>
            </a:r>
            <a:r>
              <a:rPr lang="en-US" sz="3600" dirty="0">
                <a:solidFill>
                  <a:srgbClr val="FFFFFF"/>
                </a:solidFill>
              </a:rPr>
              <a:t>-</a:t>
            </a:r>
            <a:r>
              <a:rPr lang="en-US" sz="3600" spc="-15" dirty="0">
                <a:solidFill>
                  <a:srgbClr val="FFFFFF"/>
                </a:solidFill>
              </a:rPr>
              <a:t> </a:t>
            </a:r>
            <a:r>
              <a:rPr lang="en-US" sz="3600" spc="-5" dirty="0" smtClean="0">
                <a:solidFill>
                  <a:srgbClr val="FFFFFF"/>
                </a:solidFill>
              </a:rPr>
              <a:t>Intro</a:t>
            </a:r>
            <a:r>
              <a:rPr lang="en-US" sz="3600" spc="-35" dirty="0" smtClean="0">
                <a:solidFill>
                  <a:srgbClr val="FFFFFF"/>
                </a:solidFill>
              </a:rPr>
              <a:t> </a:t>
            </a:r>
            <a:r>
              <a:rPr lang="en-US" sz="3600" dirty="0" smtClean="0">
                <a:solidFill>
                  <a:srgbClr val="FFFFFF"/>
                </a:solidFill>
              </a:rPr>
              <a:t>For Computers , Programming Language and Python</a:t>
            </a:r>
            <a:endParaRPr sz="3600" dirty="0">
              <a:latin typeface="Arial MT"/>
              <a:cs typeface="Arial MT"/>
            </a:endParaRPr>
          </a:p>
        </p:txBody>
      </p:sp>
    </p:spTree>
    <p:extLst>
      <p:ext uri="{BB962C8B-B14F-4D97-AF65-F5344CB8AC3E}">
        <p14:creationId xmlns:p14="http://schemas.microsoft.com/office/powerpoint/2010/main" val="3509521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6200"/>
            <a:ext cx="7679690" cy="566181"/>
          </a:xfrm>
          <a:prstGeom prst="rect">
            <a:avLst/>
          </a:prstGeom>
        </p:spPr>
        <p:txBody>
          <a:bodyPr vert="horz" wrap="square" lIns="0" tIns="12065" rIns="0" bIns="0" rtlCol="0">
            <a:spAutoFit/>
          </a:bodyPr>
          <a:lstStyle/>
          <a:p>
            <a:pPr marL="12700">
              <a:spcBef>
                <a:spcPts val="95"/>
              </a:spcBef>
            </a:pPr>
            <a:r>
              <a:rPr sz="3600" spc="-110" dirty="0">
                <a:latin typeface="Tahoma"/>
                <a:cs typeface="Tahoma"/>
              </a:rPr>
              <a:t>Test</a:t>
            </a:r>
            <a:r>
              <a:rPr sz="3600" spc="-5" dirty="0">
                <a:latin typeface="Tahoma"/>
                <a:cs typeface="Tahoma"/>
              </a:rPr>
              <a:t> the Algorithm</a:t>
            </a:r>
            <a:r>
              <a:rPr sz="3600" spc="5" dirty="0">
                <a:latin typeface="Tahoma"/>
                <a:cs typeface="Tahoma"/>
              </a:rPr>
              <a:t> </a:t>
            </a:r>
            <a:r>
              <a:rPr sz="3600" spc="-15" dirty="0">
                <a:latin typeface="Tahoma"/>
                <a:cs typeface="Tahoma"/>
              </a:rPr>
              <a:t>for</a:t>
            </a:r>
            <a:r>
              <a:rPr sz="3600" dirty="0">
                <a:latin typeface="Tahoma"/>
                <a:cs typeface="Tahoma"/>
              </a:rPr>
              <a:t> </a:t>
            </a:r>
            <a:r>
              <a:rPr sz="3600" spc="-10" dirty="0">
                <a:latin typeface="Tahoma"/>
                <a:cs typeface="Tahoma"/>
              </a:rPr>
              <a:t>Correctness</a:t>
            </a:r>
            <a:endParaRPr sz="3600" dirty="0">
              <a:latin typeface="Tahoma"/>
              <a:cs typeface="Tahoma"/>
            </a:endParaRPr>
          </a:p>
        </p:txBody>
      </p:sp>
      <p:sp>
        <p:nvSpPr>
          <p:cNvPr id="3" name="object 3"/>
          <p:cNvSpPr txBox="1"/>
          <p:nvPr/>
        </p:nvSpPr>
        <p:spPr>
          <a:xfrm>
            <a:off x="381000" y="762000"/>
            <a:ext cx="7902575" cy="1807546"/>
          </a:xfrm>
          <a:prstGeom prst="rect">
            <a:avLst/>
          </a:prstGeom>
        </p:spPr>
        <p:txBody>
          <a:bodyPr vert="horz" wrap="square" lIns="0" tIns="12065" rIns="0" bIns="0" rtlCol="0">
            <a:spAutoFit/>
          </a:bodyPr>
          <a:lstStyle/>
          <a:p>
            <a:pPr marL="332740" marR="212725" indent="-320675">
              <a:spcBef>
                <a:spcPts val="95"/>
              </a:spcBef>
              <a:buClr>
                <a:srgbClr val="DD8046"/>
              </a:buClr>
              <a:buSzPct val="58928"/>
              <a:buFont typeface="Wingdings"/>
              <a:buChar char=""/>
              <a:tabLst>
                <a:tab pos="332740" algn="l"/>
                <a:tab pos="333375" algn="l"/>
              </a:tabLst>
            </a:pPr>
            <a:r>
              <a:rPr sz="2000" spc="-5" dirty="0">
                <a:latin typeface="Tahoma"/>
                <a:cs typeface="Tahoma"/>
              </a:rPr>
              <a:t>The</a:t>
            </a:r>
            <a:r>
              <a:rPr sz="2000" dirty="0">
                <a:latin typeface="Tahoma"/>
                <a:cs typeface="Tahoma"/>
              </a:rPr>
              <a:t> </a:t>
            </a:r>
            <a:r>
              <a:rPr sz="2000" spc="-5" dirty="0">
                <a:latin typeface="Tahoma"/>
                <a:cs typeface="Tahoma"/>
              </a:rPr>
              <a:t>main</a:t>
            </a:r>
            <a:r>
              <a:rPr sz="2000" spc="15" dirty="0">
                <a:latin typeface="Tahoma"/>
                <a:cs typeface="Tahoma"/>
              </a:rPr>
              <a:t> </a:t>
            </a:r>
            <a:r>
              <a:rPr sz="2000" spc="-5" dirty="0">
                <a:latin typeface="Tahoma"/>
                <a:cs typeface="Tahoma"/>
              </a:rPr>
              <a:t>purpose</a:t>
            </a:r>
            <a:r>
              <a:rPr sz="2000" spc="15" dirty="0">
                <a:latin typeface="Tahoma"/>
                <a:cs typeface="Tahoma"/>
              </a:rPr>
              <a:t> </a:t>
            </a:r>
            <a:r>
              <a:rPr sz="2000" spc="-5" dirty="0">
                <a:latin typeface="Tahoma"/>
                <a:cs typeface="Tahoma"/>
              </a:rPr>
              <a:t>of</a:t>
            </a:r>
            <a:r>
              <a:rPr sz="2000" spc="-10" dirty="0">
                <a:latin typeface="Tahoma"/>
                <a:cs typeface="Tahoma"/>
              </a:rPr>
              <a:t> </a:t>
            </a:r>
            <a:r>
              <a:rPr sz="2000" spc="-5" dirty="0">
                <a:latin typeface="Tahoma"/>
                <a:cs typeface="Tahoma"/>
              </a:rPr>
              <a:t>desk</a:t>
            </a:r>
            <a:r>
              <a:rPr sz="2000" spc="10" dirty="0">
                <a:latin typeface="Tahoma"/>
                <a:cs typeface="Tahoma"/>
              </a:rPr>
              <a:t> </a:t>
            </a:r>
            <a:r>
              <a:rPr sz="2000" spc="-5" dirty="0">
                <a:latin typeface="Tahoma"/>
                <a:cs typeface="Tahoma"/>
              </a:rPr>
              <a:t>checking </a:t>
            </a:r>
            <a:r>
              <a:rPr sz="2000" spc="-10" dirty="0">
                <a:latin typeface="Tahoma"/>
                <a:cs typeface="Tahoma"/>
              </a:rPr>
              <a:t>the </a:t>
            </a:r>
            <a:r>
              <a:rPr sz="2000" spc="-5" dirty="0">
                <a:latin typeface="Tahoma"/>
                <a:cs typeface="Tahoma"/>
              </a:rPr>
              <a:t> algorithm</a:t>
            </a:r>
            <a:r>
              <a:rPr sz="2000" spc="30" dirty="0">
                <a:latin typeface="Tahoma"/>
                <a:cs typeface="Tahoma"/>
              </a:rPr>
              <a:t> </a:t>
            </a:r>
            <a:r>
              <a:rPr sz="2000" spc="-5" dirty="0">
                <a:latin typeface="Tahoma"/>
                <a:cs typeface="Tahoma"/>
              </a:rPr>
              <a:t>is</a:t>
            </a:r>
            <a:r>
              <a:rPr sz="2000" spc="15" dirty="0">
                <a:latin typeface="Tahoma"/>
                <a:cs typeface="Tahoma"/>
              </a:rPr>
              <a:t> </a:t>
            </a:r>
            <a:r>
              <a:rPr sz="2000" spc="-5" dirty="0">
                <a:latin typeface="Tahoma"/>
                <a:cs typeface="Tahoma"/>
              </a:rPr>
              <a:t>to</a:t>
            </a:r>
            <a:r>
              <a:rPr sz="2000" spc="5" dirty="0">
                <a:latin typeface="Tahoma"/>
                <a:cs typeface="Tahoma"/>
              </a:rPr>
              <a:t> </a:t>
            </a:r>
            <a:r>
              <a:rPr sz="2000" spc="-10" dirty="0">
                <a:latin typeface="Tahoma"/>
                <a:cs typeface="Tahoma"/>
              </a:rPr>
              <a:t>identify</a:t>
            </a:r>
            <a:r>
              <a:rPr sz="2000" spc="30" dirty="0">
                <a:latin typeface="Tahoma"/>
                <a:cs typeface="Tahoma"/>
              </a:rPr>
              <a:t> </a:t>
            </a:r>
            <a:r>
              <a:rPr sz="2000" spc="-5" dirty="0">
                <a:latin typeface="Tahoma"/>
                <a:cs typeface="Tahoma"/>
              </a:rPr>
              <a:t>major</a:t>
            </a:r>
            <a:r>
              <a:rPr sz="2000" dirty="0">
                <a:latin typeface="Tahoma"/>
                <a:cs typeface="Tahoma"/>
              </a:rPr>
              <a:t> </a:t>
            </a:r>
            <a:r>
              <a:rPr sz="2000" spc="-5" dirty="0">
                <a:latin typeface="Tahoma"/>
                <a:cs typeface="Tahoma"/>
              </a:rPr>
              <a:t>logic</a:t>
            </a:r>
            <a:r>
              <a:rPr sz="2000" spc="15" dirty="0">
                <a:latin typeface="Tahoma"/>
                <a:cs typeface="Tahoma"/>
              </a:rPr>
              <a:t> </a:t>
            </a:r>
            <a:r>
              <a:rPr sz="2000" spc="-10" dirty="0">
                <a:latin typeface="Tahoma"/>
                <a:cs typeface="Tahoma"/>
              </a:rPr>
              <a:t>errors</a:t>
            </a:r>
            <a:r>
              <a:rPr sz="2000" spc="15" dirty="0">
                <a:latin typeface="Tahoma"/>
                <a:cs typeface="Tahoma"/>
              </a:rPr>
              <a:t> </a:t>
            </a:r>
            <a:r>
              <a:rPr sz="2000" spc="-50" dirty="0">
                <a:latin typeface="Tahoma"/>
                <a:cs typeface="Tahoma"/>
              </a:rPr>
              <a:t>early, </a:t>
            </a:r>
            <a:r>
              <a:rPr sz="2000" spc="-860" dirty="0">
                <a:latin typeface="Tahoma"/>
                <a:cs typeface="Tahoma"/>
              </a:rPr>
              <a:t> </a:t>
            </a:r>
            <a:r>
              <a:rPr sz="2000" spc="-5" dirty="0">
                <a:latin typeface="Tahoma"/>
                <a:cs typeface="Tahoma"/>
              </a:rPr>
              <a:t>so</a:t>
            </a:r>
            <a:r>
              <a:rPr sz="2000" spc="-10" dirty="0">
                <a:latin typeface="Tahoma"/>
                <a:cs typeface="Tahoma"/>
              </a:rPr>
              <a:t> </a:t>
            </a:r>
            <a:r>
              <a:rPr sz="2000" spc="-5" dirty="0">
                <a:latin typeface="Tahoma"/>
                <a:cs typeface="Tahoma"/>
              </a:rPr>
              <a:t>that</a:t>
            </a:r>
            <a:r>
              <a:rPr sz="2000" spc="10" dirty="0">
                <a:latin typeface="Tahoma"/>
                <a:cs typeface="Tahoma"/>
              </a:rPr>
              <a:t> </a:t>
            </a:r>
            <a:r>
              <a:rPr sz="2000" spc="-10" dirty="0">
                <a:latin typeface="Tahoma"/>
                <a:cs typeface="Tahoma"/>
              </a:rPr>
              <a:t>they</a:t>
            </a:r>
            <a:r>
              <a:rPr sz="2000" spc="10" dirty="0">
                <a:latin typeface="Tahoma"/>
                <a:cs typeface="Tahoma"/>
              </a:rPr>
              <a:t> </a:t>
            </a:r>
            <a:r>
              <a:rPr sz="2000" spc="-15" dirty="0">
                <a:latin typeface="Tahoma"/>
                <a:cs typeface="Tahoma"/>
              </a:rPr>
              <a:t>may</a:t>
            </a:r>
            <a:r>
              <a:rPr sz="2000" spc="15" dirty="0">
                <a:latin typeface="Tahoma"/>
                <a:cs typeface="Tahoma"/>
              </a:rPr>
              <a:t> </a:t>
            </a:r>
            <a:r>
              <a:rPr sz="2000" spc="-5" dirty="0">
                <a:latin typeface="Tahoma"/>
                <a:cs typeface="Tahoma"/>
              </a:rPr>
              <a:t>be</a:t>
            </a:r>
            <a:r>
              <a:rPr sz="2000" dirty="0">
                <a:latin typeface="Tahoma"/>
                <a:cs typeface="Tahoma"/>
              </a:rPr>
              <a:t> </a:t>
            </a:r>
            <a:r>
              <a:rPr sz="2000" spc="-5" dirty="0">
                <a:latin typeface="Tahoma"/>
                <a:cs typeface="Tahoma"/>
              </a:rPr>
              <a:t>easily</a:t>
            </a:r>
            <a:r>
              <a:rPr sz="2000" spc="20" dirty="0">
                <a:latin typeface="Tahoma"/>
                <a:cs typeface="Tahoma"/>
              </a:rPr>
              <a:t> </a:t>
            </a:r>
            <a:r>
              <a:rPr sz="2000" spc="-5" dirty="0">
                <a:latin typeface="Tahoma"/>
                <a:cs typeface="Tahoma"/>
              </a:rPr>
              <a:t>corrected</a:t>
            </a:r>
            <a:endParaRPr sz="2000" dirty="0">
              <a:latin typeface="Tahoma"/>
              <a:cs typeface="Tahoma"/>
            </a:endParaRPr>
          </a:p>
          <a:p>
            <a:pPr marL="332740" marR="5080" indent="-320675">
              <a:spcBef>
                <a:spcPts val="2020"/>
              </a:spcBef>
              <a:buClr>
                <a:srgbClr val="DD8046"/>
              </a:buClr>
              <a:buSzPct val="58928"/>
              <a:buFont typeface="Wingdings"/>
              <a:buChar char=""/>
              <a:tabLst>
                <a:tab pos="332740" algn="l"/>
                <a:tab pos="333375" algn="l"/>
              </a:tabLst>
            </a:pPr>
            <a:r>
              <a:rPr sz="2000" spc="-80" dirty="0">
                <a:latin typeface="Tahoma"/>
                <a:cs typeface="Tahoma"/>
              </a:rPr>
              <a:t>Test</a:t>
            </a:r>
            <a:r>
              <a:rPr sz="2000" spc="10" dirty="0">
                <a:latin typeface="Tahoma"/>
                <a:cs typeface="Tahoma"/>
              </a:rPr>
              <a:t> </a:t>
            </a:r>
            <a:r>
              <a:rPr sz="2000" spc="-5" dirty="0">
                <a:latin typeface="Tahoma"/>
                <a:cs typeface="Tahoma"/>
              </a:rPr>
              <a:t>data</a:t>
            </a:r>
            <a:r>
              <a:rPr sz="2000" spc="15" dirty="0">
                <a:latin typeface="Tahoma"/>
                <a:cs typeface="Tahoma"/>
              </a:rPr>
              <a:t> </a:t>
            </a:r>
            <a:r>
              <a:rPr sz="2000" spc="-5" dirty="0">
                <a:latin typeface="Tahoma"/>
                <a:cs typeface="Tahoma"/>
              </a:rPr>
              <a:t>needs to</a:t>
            </a:r>
            <a:r>
              <a:rPr sz="2000" spc="5" dirty="0">
                <a:latin typeface="Tahoma"/>
                <a:cs typeface="Tahoma"/>
              </a:rPr>
              <a:t> </a:t>
            </a:r>
            <a:r>
              <a:rPr sz="2000" spc="-5" dirty="0">
                <a:latin typeface="Tahoma"/>
                <a:cs typeface="Tahoma"/>
              </a:rPr>
              <a:t>be</a:t>
            </a:r>
            <a:r>
              <a:rPr sz="2000" dirty="0">
                <a:latin typeface="Tahoma"/>
                <a:cs typeface="Tahoma"/>
              </a:rPr>
              <a:t> </a:t>
            </a:r>
            <a:r>
              <a:rPr sz="2000" spc="-15" dirty="0">
                <a:latin typeface="Tahoma"/>
                <a:cs typeface="Tahoma"/>
              </a:rPr>
              <a:t>walked</a:t>
            </a:r>
            <a:r>
              <a:rPr sz="2000" spc="20" dirty="0">
                <a:latin typeface="Tahoma"/>
                <a:cs typeface="Tahoma"/>
              </a:rPr>
              <a:t> </a:t>
            </a:r>
            <a:r>
              <a:rPr sz="2000" spc="-5" dirty="0">
                <a:latin typeface="Tahoma"/>
                <a:cs typeface="Tahoma"/>
              </a:rPr>
              <a:t>through</a:t>
            </a:r>
            <a:r>
              <a:rPr sz="2000" spc="10" dirty="0">
                <a:latin typeface="Tahoma"/>
                <a:cs typeface="Tahoma"/>
              </a:rPr>
              <a:t> </a:t>
            </a:r>
            <a:r>
              <a:rPr sz="2000" spc="-5" dirty="0">
                <a:latin typeface="Tahoma"/>
                <a:cs typeface="Tahoma"/>
              </a:rPr>
              <a:t>each step </a:t>
            </a:r>
            <a:r>
              <a:rPr sz="2000" spc="-860" dirty="0">
                <a:latin typeface="Tahoma"/>
                <a:cs typeface="Tahoma"/>
              </a:rPr>
              <a:t> </a:t>
            </a:r>
            <a:r>
              <a:rPr sz="2000" spc="-5" dirty="0">
                <a:latin typeface="Tahoma"/>
                <a:cs typeface="Tahoma"/>
              </a:rPr>
              <a:t>in</a:t>
            </a:r>
            <a:r>
              <a:rPr sz="2000" dirty="0">
                <a:latin typeface="Tahoma"/>
                <a:cs typeface="Tahoma"/>
              </a:rPr>
              <a:t> </a:t>
            </a:r>
            <a:r>
              <a:rPr sz="2000" spc="-10" dirty="0">
                <a:latin typeface="Tahoma"/>
                <a:cs typeface="Tahoma"/>
              </a:rPr>
              <a:t>the</a:t>
            </a:r>
            <a:r>
              <a:rPr sz="2000" spc="-5" dirty="0">
                <a:latin typeface="Tahoma"/>
                <a:cs typeface="Tahoma"/>
              </a:rPr>
              <a:t> algorithm,</a:t>
            </a:r>
            <a:r>
              <a:rPr sz="2000" spc="45" dirty="0">
                <a:latin typeface="Tahoma"/>
                <a:cs typeface="Tahoma"/>
              </a:rPr>
              <a:t> </a:t>
            </a:r>
            <a:r>
              <a:rPr sz="2000" spc="-5" dirty="0">
                <a:latin typeface="Tahoma"/>
                <a:cs typeface="Tahoma"/>
              </a:rPr>
              <a:t>to</a:t>
            </a:r>
            <a:r>
              <a:rPr sz="2000" dirty="0">
                <a:latin typeface="Tahoma"/>
                <a:cs typeface="Tahoma"/>
              </a:rPr>
              <a:t> </a:t>
            </a:r>
            <a:r>
              <a:rPr sz="2000" spc="-5" dirty="0">
                <a:latin typeface="Tahoma"/>
                <a:cs typeface="Tahoma"/>
              </a:rPr>
              <a:t>check</a:t>
            </a:r>
            <a:r>
              <a:rPr sz="2000" dirty="0">
                <a:latin typeface="Tahoma"/>
                <a:cs typeface="Tahoma"/>
              </a:rPr>
              <a:t> </a:t>
            </a:r>
            <a:r>
              <a:rPr sz="2000" spc="-10" dirty="0">
                <a:latin typeface="Tahoma"/>
                <a:cs typeface="Tahoma"/>
              </a:rPr>
              <a:t>that</a:t>
            </a:r>
            <a:r>
              <a:rPr sz="2000" dirty="0">
                <a:latin typeface="Tahoma"/>
                <a:cs typeface="Tahoma"/>
              </a:rPr>
              <a:t> </a:t>
            </a:r>
            <a:r>
              <a:rPr sz="2000" spc="-10" dirty="0">
                <a:latin typeface="Tahoma"/>
                <a:cs typeface="Tahoma"/>
              </a:rPr>
              <a:t>the</a:t>
            </a:r>
            <a:r>
              <a:rPr sz="2000" dirty="0">
                <a:latin typeface="Tahoma"/>
                <a:cs typeface="Tahoma"/>
              </a:rPr>
              <a:t> </a:t>
            </a:r>
            <a:r>
              <a:rPr sz="2000" spc="-5" dirty="0">
                <a:latin typeface="Tahoma"/>
                <a:cs typeface="Tahoma"/>
              </a:rPr>
              <a:t>instructions </a:t>
            </a:r>
            <a:r>
              <a:rPr sz="2000" dirty="0">
                <a:latin typeface="Tahoma"/>
                <a:cs typeface="Tahoma"/>
              </a:rPr>
              <a:t> </a:t>
            </a:r>
            <a:r>
              <a:rPr sz="2000" spc="-5" dirty="0">
                <a:latin typeface="Tahoma"/>
                <a:cs typeface="Tahoma"/>
              </a:rPr>
              <a:t>described in</a:t>
            </a:r>
            <a:r>
              <a:rPr sz="2000" spc="5" dirty="0">
                <a:latin typeface="Tahoma"/>
                <a:cs typeface="Tahoma"/>
              </a:rPr>
              <a:t> </a:t>
            </a:r>
            <a:r>
              <a:rPr sz="2000" spc="-10" dirty="0">
                <a:latin typeface="Tahoma"/>
                <a:cs typeface="Tahoma"/>
              </a:rPr>
              <a:t>the</a:t>
            </a:r>
            <a:r>
              <a:rPr sz="2000" spc="20" dirty="0">
                <a:latin typeface="Tahoma"/>
                <a:cs typeface="Tahoma"/>
              </a:rPr>
              <a:t> </a:t>
            </a:r>
            <a:r>
              <a:rPr sz="2000" spc="-5" dirty="0">
                <a:latin typeface="Tahoma"/>
                <a:cs typeface="Tahoma"/>
              </a:rPr>
              <a:t>algorithm</a:t>
            </a:r>
            <a:r>
              <a:rPr sz="2000" spc="30" dirty="0">
                <a:latin typeface="Tahoma"/>
                <a:cs typeface="Tahoma"/>
              </a:rPr>
              <a:t> </a:t>
            </a:r>
            <a:r>
              <a:rPr sz="2000" spc="-10" dirty="0">
                <a:latin typeface="Tahoma"/>
                <a:cs typeface="Tahoma"/>
              </a:rPr>
              <a:t>will</a:t>
            </a:r>
            <a:r>
              <a:rPr sz="2000" dirty="0">
                <a:latin typeface="Tahoma"/>
                <a:cs typeface="Tahoma"/>
              </a:rPr>
              <a:t> </a:t>
            </a:r>
            <a:r>
              <a:rPr sz="2000" spc="-5" dirty="0">
                <a:latin typeface="Tahoma"/>
                <a:cs typeface="Tahoma"/>
              </a:rPr>
              <a:t>actually</a:t>
            </a:r>
            <a:r>
              <a:rPr sz="2000" spc="25" dirty="0">
                <a:latin typeface="Tahoma"/>
                <a:cs typeface="Tahoma"/>
              </a:rPr>
              <a:t> </a:t>
            </a:r>
            <a:r>
              <a:rPr sz="2000" spc="-5" dirty="0">
                <a:latin typeface="Tahoma"/>
                <a:cs typeface="Tahoma"/>
              </a:rPr>
              <a:t>do</a:t>
            </a:r>
            <a:r>
              <a:rPr sz="2000" spc="5" dirty="0">
                <a:latin typeface="Tahoma"/>
                <a:cs typeface="Tahoma"/>
              </a:rPr>
              <a:t> </a:t>
            </a:r>
            <a:r>
              <a:rPr sz="2000" spc="-10" dirty="0">
                <a:latin typeface="Tahoma"/>
                <a:cs typeface="Tahoma"/>
              </a:rPr>
              <a:t>what </a:t>
            </a:r>
            <a:r>
              <a:rPr sz="2000" spc="-5" dirty="0">
                <a:latin typeface="Tahoma"/>
                <a:cs typeface="Tahoma"/>
              </a:rPr>
              <a:t> they</a:t>
            </a:r>
            <a:r>
              <a:rPr sz="2000" dirty="0">
                <a:latin typeface="Tahoma"/>
                <a:cs typeface="Tahoma"/>
              </a:rPr>
              <a:t> </a:t>
            </a:r>
            <a:r>
              <a:rPr sz="2000" spc="-10" dirty="0">
                <a:latin typeface="Tahoma"/>
                <a:cs typeface="Tahoma"/>
              </a:rPr>
              <a:t>are</a:t>
            </a:r>
            <a:r>
              <a:rPr sz="2000" spc="10" dirty="0">
                <a:latin typeface="Tahoma"/>
                <a:cs typeface="Tahoma"/>
              </a:rPr>
              <a:t> </a:t>
            </a:r>
            <a:r>
              <a:rPr sz="2000" spc="-10" dirty="0">
                <a:latin typeface="Tahoma"/>
                <a:cs typeface="Tahoma"/>
              </a:rPr>
              <a:t>supposed</a:t>
            </a:r>
            <a:r>
              <a:rPr sz="2000" spc="15" dirty="0">
                <a:latin typeface="Tahoma"/>
                <a:cs typeface="Tahoma"/>
              </a:rPr>
              <a:t> </a:t>
            </a:r>
            <a:r>
              <a:rPr sz="2000" spc="-10" dirty="0">
                <a:latin typeface="Tahoma"/>
                <a:cs typeface="Tahoma"/>
              </a:rPr>
              <a:t>to</a:t>
            </a:r>
            <a:endParaRPr sz="2000" dirty="0">
              <a:latin typeface="Tahoma"/>
              <a:cs typeface="Tahoma"/>
            </a:endParaRPr>
          </a:p>
        </p:txBody>
      </p:sp>
      <p:sp>
        <p:nvSpPr>
          <p:cNvPr id="4" name="object 4"/>
          <p:cNvSpPr txBox="1"/>
          <p:nvPr/>
        </p:nvSpPr>
        <p:spPr>
          <a:xfrm>
            <a:off x="1728318" y="1270761"/>
            <a:ext cx="12255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ahoma"/>
                <a:cs typeface="Tahoma"/>
              </a:rPr>
              <a:t>9</a:t>
            </a:r>
            <a:endParaRPr sz="1200">
              <a:latin typeface="Tahoma"/>
              <a:cs typeface="Tahoma"/>
            </a:endParaRPr>
          </a:p>
        </p:txBody>
      </p:sp>
      <p:pic>
        <p:nvPicPr>
          <p:cNvPr id="5" name="object 2"/>
          <p:cNvPicPr/>
          <p:nvPr/>
        </p:nvPicPr>
        <p:blipFill>
          <a:blip r:embed="rId2" cstate="print"/>
          <a:stretch>
            <a:fillRect/>
          </a:stretch>
        </p:blipFill>
        <p:spPr>
          <a:xfrm>
            <a:off x="11049000" y="5731764"/>
            <a:ext cx="821436" cy="821436"/>
          </a:xfrm>
          <a:prstGeom prst="rect">
            <a:avLst/>
          </a:prstGeom>
        </p:spPr>
      </p:pic>
      <p:sp>
        <p:nvSpPr>
          <p:cNvPr id="6" name="object 2"/>
          <p:cNvSpPr txBox="1">
            <a:spLocks/>
          </p:cNvSpPr>
          <p:nvPr/>
        </p:nvSpPr>
        <p:spPr>
          <a:xfrm>
            <a:off x="228600" y="2590800"/>
            <a:ext cx="11658600" cy="504625"/>
          </a:xfrm>
          <a:prstGeom prst="rect">
            <a:avLst/>
          </a:prstGeom>
        </p:spPr>
        <p:txBody>
          <a:bodyPr vert="horz" wrap="square" lIns="0" tIns="12065" rIns="0" bIns="0" rtlCol="0">
            <a:spAutoFit/>
          </a:bodyPr>
          <a:lstStyle>
            <a:lvl1pPr>
              <a:defRPr sz="4400" b="0" i="0">
                <a:solidFill>
                  <a:srgbClr val="C00000"/>
                </a:solidFill>
                <a:latin typeface="Calibri Light"/>
                <a:ea typeface="+mj-ea"/>
                <a:cs typeface="Calibri Light"/>
              </a:defRPr>
            </a:lvl1pPr>
          </a:lstStyle>
          <a:p>
            <a:pPr marL="12700" marR="5080">
              <a:spcBef>
                <a:spcPts val="95"/>
              </a:spcBef>
            </a:pPr>
            <a:r>
              <a:rPr lang="en-US" sz="3200" kern="0" spc="-5" dirty="0" smtClean="0">
                <a:latin typeface="Tahoma"/>
                <a:cs typeface="Tahoma"/>
              </a:rPr>
              <a:t>Code</a:t>
            </a:r>
            <a:r>
              <a:rPr lang="en-US" sz="3200" kern="0" spc="10" dirty="0" smtClean="0">
                <a:latin typeface="Tahoma"/>
                <a:cs typeface="Tahoma"/>
              </a:rPr>
              <a:t> </a:t>
            </a:r>
            <a:r>
              <a:rPr lang="en-US" sz="3200" kern="0" spc="-10" dirty="0" smtClean="0">
                <a:latin typeface="Tahoma"/>
                <a:cs typeface="Tahoma"/>
              </a:rPr>
              <a:t>the</a:t>
            </a:r>
            <a:r>
              <a:rPr lang="en-US" sz="3200" kern="0" spc="-5" dirty="0" smtClean="0">
                <a:latin typeface="Tahoma"/>
                <a:cs typeface="Tahoma"/>
              </a:rPr>
              <a:t> Algorithm</a:t>
            </a:r>
            <a:r>
              <a:rPr lang="en-US" sz="3200" kern="0" spc="-10" dirty="0" smtClean="0">
                <a:latin typeface="Tahoma"/>
                <a:cs typeface="Tahoma"/>
              </a:rPr>
              <a:t> </a:t>
            </a:r>
            <a:r>
              <a:rPr lang="en-US" sz="3200" kern="0" spc="-5" dirty="0" smtClean="0">
                <a:latin typeface="Tahoma"/>
                <a:cs typeface="Tahoma"/>
              </a:rPr>
              <a:t>into</a:t>
            </a:r>
            <a:r>
              <a:rPr lang="en-US" sz="3200" kern="0" spc="15" dirty="0" smtClean="0">
                <a:latin typeface="Tahoma"/>
                <a:cs typeface="Tahoma"/>
              </a:rPr>
              <a:t> </a:t>
            </a:r>
            <a:r>
              <a:rPr lang="en-US" sz="3200" kern="0" spc="-5" dirty="0" smtClean="0">
                <a:latin typeface="Tahoma"/>
                <a:cs typeface="Tahoma"/>
              </a:rPr>
              <a:t>a</a:t>
            </a:r>
            <a:r>
              <a:rPr lang="en-US" sz="3200" kern="0" dirty="0" smtClean="0">
                <a:latin typeface="Tahoma"/>
                <a:cs typeface="Tahoma"/>
              </a:rPr>
              <a:t> </a:t>
            </a:r>
            <a:r>
              <a:rPr lang="en-US" sz="3200" kern="0" spc="-5" dirty="0" smtClean="0">
                <a:latin typeface="Tahoma"/>
                <a:cs typeface="Tahoma"/>
              </a:rPr>
              <a:t>Specific </a:t>
            </a:r>
            <a:r>
              <a:rPr lang="en-US" sz="3200" kern="0" spc="-1235" dirty="0" smtClean="0">
                <a:latin typeface="Tahoma"/>
                <a:cs typeface="Tahoma"/>
              </a:rPr>
              <a:t> </a:t>
            </a:r>
            <a:r>
              <a:rPr lang="en-US" sz="3200" kern="0" spc="-10" dirty="0" smtClean="0">
                <a:latin typeface="Tahoma"/>
                <a:cs typeface="Tahoma"/>
              </a:rPr>
              <a:t>Programming </a:t>
            </a:r>
            <a:r>
              <a:rPr lang="en-US" sz="3200" kern="0" dirty="0" smtClean="0">
                <a:latin typeface="Tahoma"/>
                <a:cs typeface="Tahoma"/>
              </a:rPr>
              <a:t>Language</a:t>
            </a:r>
            <a:endParaRPr lang="en-US" sz="3200" kern="0" dirty="0">
              <a:latin typeface="Tahoma"/>
              <a:cs typeface="Tahoma"/>
            </a:endParaRPr>
          </a:p>
        </p:txBody>
      </p:sp>
      <p:sp>
        <p:nvSpPr>
          <p:cNvPr id="7" name="object 3"/>
          <p:cNvSpPr txBox="1"/>
          <p:nvPr/>
        </p:nvSpPr>
        <p:spPr>
          <a:xfrm>
            <a:off x="457200" y="3200400"/>
            <a:ext cx="8839200" cy="1304844"/>
          </a:xfrm>
          <a:prstGeom prst="rect">
            <a:avLst/>
          </a:prstGeom>
        </p:spPr>
        <p:txBody>
          <a:bodyPr vert="horz" wrap="square" lIns="0" tIns="12065" rIns="0" bIns="0" rtlCol="0">
            <a:spAutoFit/>
          </a:bodyPr>
          <a:lstStyle/>
          <a:p>
            <a:pPr marL="332740" indent="-320675">
              <a:spcBef>
                <a:spcPts val="95"/>
              </a:spcBef>
              <a:buClr>
                <a:srgbClr val="DD8046"/>
              </a:buClr>
              <a:buSzPct val="58928"/>
              <a:buFont typeface="Wingdings"/>
              <a:buChar char=""/>
              <a:tabLst>
                <a:tab pos="332740" algn="l"/>
                <a:tab pos="333375" algn="l"/>
              </a:tabLst>
            </a:pPr>
            <a:r>
              <a:rPr sz="2000" spc="-5" dirty="0">
                <a:latin typeface="Tahoma"/>
                <a:cs typeface="Tahoma"/>
              </a:rPr>
              <a:t>Only</a:t>
            </a:r>
            <a:r>
              <a:rPr sz="2000" dirty="0">
                <a:latin typeface="Tahoma"/>
                <a:cs typeface="Tahoma"/>
              </a:rPr>
              <a:t> </a:t>
            </a:r>
            <a:r>
              <a:rPr sz="2000" spc="-10" dirty="0">
                <a:latin typeface="Tahoma"/>
                <a:cs typeface="Tahoma"/>
              </a:rPr>
              <a:t>after</a:t>
            </a:r>
            <a:r>
              <a:rPr sz="2000" spc="20" dirty="0">
                <a:latin typeface="Tahoma"/>
                <a:cs typeface="Tahoma"/>
              </a:rPr>
              <a:t> </a:t>
            </a:r>
            <a:r>
              <a:rPr sz="2000" spc="-5" dirty="0">
                <a:latin typeface="Tahoma"/>
                <a:cs typeface="Tahoma"/>
              </a:rPr>
              <a:t>all</a:t>
            </a:r>
            <a:r>
              <a:rPr sz="2000" dirty="0">
                <a:latin typeface="Tahoma"/>
                <a:cs typeface="Tahoma"/>
              </a:rPr>
              <a:t> </a:t>
            </a:r>
            <a:r>
              <a:rPr sz="2000" spc="-5" dirty="0">
                <a:latin typeface="Tahoma"/>
                <a:cs typeface="Tahoma"/>
              </a:rPr>
              <a:t>design</a:t>
            </a:r>
            <a:r>
              <a:rPr sz="2000" dirty="0">
                <a:latin typeface="Tahoma"/>
                <a:cs typeface="Tahoma"/>
              </a:rPr>
              <a:t> </a:t>
            </a:r>
            <a:r>
              <a:rPr sz="2000" spc="-5" dirty="0">
                <a:latin typeface="Tahoma"/>
                <a:cs typeface="Tahoma"/>
              </a:rPr>
              <a:t>considerations</a:t>
            </a:r>
            <a:r>
              <a:rPr sz="2000" spc="25" dirty="0">
                <a:latin typeface="Tahoma"/>
                <a:cs typeface="Tahoma"/>
              </a:rPr>
              <a:t> </a:t>
            </a:r>
            <a:r>
              <a:rPr sz="2000" spc="-20" dirty="0">
                <a:latin typeface="Tahoma"/>
                <a:cs typeface="Tahoma"/>
              </a:rPr>
              <a:t>have</a:t>
            </a:r>
            <a:r>
              <a:rPr sz="2000" spc="25" dirty="0">
                <a:latin typeface="Tahoma"/>
                <a:cs typeface="Tahoma"/>
              </a:rPr>
              <a:t> </a:t>
            </a:r>
            <a:r>
              <a:rPr sz="2000" dirty="0">
                <a:latin typeface="Tahoma"/>
                <a:cs typeface="Tahoma"/>
              </a:rPr>
              <a:t>been</a:t>
            </a:r>
          </a:p>
          <a:p>
            <a:pPr marL="332740" marR="798830">
              <a:lnSpc>
                <a:spcPct val="160000"/>
              </a:lnSpc>
            </a:pPr>
            <a:r>
              <a:rPr sz="2000" spc="-5" dirty="0">
                <a:latin typeface="Tahoma"/>
                <a:cs typeface="Tahoma"/>
              </a:rPr>
              <a:t>met should</a:t>
            </a:r>
            <a:r>
              <a:rPr sz="2000" spc="10" dirty="0">
                <a:latin typeface="Tahoma"/>
                <a:cs typeface="Tahoma"/>
              </a:rPr>
              <a:t> </a:t>
            </a:r>
            <a:r>
              <a:rPr sz="2000" spc="-15" dirty="0">
                <a:latin typeface="Tahoma"/>
                <a:cs typeface="Tahoma"/>
              </a:rPr>
              <a:t>you</a:t>
            </a:r>
            <a:r>
              <a:rPr sz="2000" spc="20" dirty="0">
                <a:latin typeface="Tahoma"/>
                <a:cs typeface="Tahoma"/>
              </a:rPr>
              <a:t> </a:t>
            </a:r>
            <a:r>
              <a:rPr sz="2000" spc="-5" dirty="0">
                <a:latin typeface="Tahoma"/>
                <a:cs typeface="Tahoma"/>
              </a:rPr>
              <a:t>actually</a:t>
            </a:r>
            <a:r>
              <a:rPr sz="2000" spc="15" dirty="0">
                <a:latin typeface="Tahoma"/>
                <a:cs typeface="Tahoma"/>
              </a:rPr>
              <a:t> </a:t>
            </a:r>
            <a:r>
              <a:rPr sz="2000" spc="-10" dirty="0">
                <a:latin typeface="Tahoma"/>
                <a:cs typeface="Tahoma"/>
              </a:rPr>
              <a:t>start</a:t>
            </a:r>
            <a:r>
              <a:rPr sz="2000" spc="15" dirty="0">
                <a:latin typeface="Tahoma"/>
                <a:cs typeface="Tahoma"/>
              </a:rPr>
              <a:t> </a:t>
            </a:r>
            <a:r>
              <a:rPr sz="2000" spc="-5" dirty="0">
                <a:latin typeface="Tahoma"/>
                <a:cs typeface="Tahoma"/>
              </a:rPr>
              <a:t>to</a:t>
            </a:r>
            <a:r>
              <a:rPr sz="2000" dirty="0">
                <a:latin typeface="Tahoma"/>
                <a:cs typeface="Tahoma"/>
              </a:rPr>
              <a:t> </a:t>
            </a:r>
            <a:r>
              <a:rPr sz="2000" spc="-5" dirty="0">
                <a:latin typeface="Tahoma"/>
                <a:cs typeface="Tahoma"/>
              </a:rPr>
              <a:t>code</a:t>
            </a:r>
            <a:r>
              <a:rPr sz="2000" spc="5" dirty="0">
                <a:latin typeface="Tahoma"/>
                <a:cs typeface="Tahoma"/>
              </a:rPr>
              <a:t> </a:t>
            </a:r>
            <a:r>
              <a:rPr sz="2000" spc="-5" dirty="0">
                <a:latin typeface="Tahoma"/>
                <a:cs typeface="Tahoma"/>
              </a:rPr>
              <a:t>the </a:t>
            </a:r>
            <a:r>
              <a:rPr sz="2000" spc="-860" dirty="0">
                <a:latin typeface="Tahoma"/>
                <a:cs typeface="Tahoma"/>
              </a:rPr>
              <a:t> </a:t>
            </a:r>
            <a:r>
              <a:rPr sz="2000" spc="-10" dirty="0">
                <a:latin typeface="Tahoma"/>
                <a:cs typeface="Tahoma"/>
              </a:rPr>
              <a:t>program</a:t>
            </a:r>
            <a:r>
              <a:rPr sz="2000" spc="15" dirty="0">
                <a:latin typeface="Tahoma"/>
                <a:cs typeface="Tahoma"/>
              </a:rPr>
              <a:t> </a:t>
            </a:r>
            <a:r>
              <a:rPr sz="2000" spc="-5" dirty="0">
                <a:latin typeface="Tahoma"/>
                <a:cs typeface="Tahoma"/>
              </a:rPr>
              <a:t>into </a:t>
            </a:r>
            <a:r>
              <a:rPr sz="2000" spc="-10" dirty="0">
                <a:latin typeface="Tahoma"/>
                <a:cs typeface="Tahoma"/>
              </a:rPr>
              <a:t>your</a:t>
            </a:r>
            <a:r>
              <a:rPr sz="2000" spc="20" dirty="0">
                <a:latin typeface="Tahoma"/>
                <a:cs typeface="Tahoma"/>
              </a:rPr>
              <a:t> </a:t>
            </a:r>
            <a:r>
              <a:rPr sz="2000" spc="-5" dirty="0">
                <a:latin typeface="Tahoma"/>
                <a:cs typeface="Tahoma"/>
              </a:rPr>
              <a:t>chosen</a:t>
            </a:r>
            <a:r>
              <a:rPr sz="2000" spc="-15" dirty="0">
                <a:latin typeface="Tahoma"/>
                <a:cs typeface="Tahoma"/>
              </a:rPr>
              <a:t> </a:t>
            </a:r>
            <a:r>
              <a:rPr sz="2000" spc="-10" dirty="0">
                <a:latin typeface="Tahoma"/>
                <a:cs typeface="Tahoma"/>
              </a:rPr>
              <a:t>programming </a:t>
            </a:r>
            <a:r>
              <a:rPr sz="2000" spc="-5" dirty="0">
                <a:latin typeface="Tahoma"/>
                <a:cs typeface="Tahoma"/>
              </a:rPr>
              <a:t> language</a:t>
            </a:r>
            <a:r>
              <a:rPr sz="2000" spc="35" dirty="0">
                <a:latin typeface="Tahoma"/>
                <a:cs typeface="Tahoma"/>
              </a:rPr>
              <a:t> </a:t>
            </a:r>
            <a:r>
              <a:rPr sz="2000" spc="-5" dirty="0">
                <a:latin typeface="Tahoma"/>
                <a:cs typeface="Tahoma"/>
              </a:rPr>
              <a:t>(e.g.</a:t>
            </a:r>
            <a:r>
              <a:rPr lang="en-US" sz="2000" spc="-5" dirty="0">
                <a:latin typeface="Tahoma"/>
                <a:cs typeface="Tahoma"/>
              </a:rPr>
              <a:t> Python , </a:t>
            </a:r>
            <a:r>
              <a:rPr sz="2000" spc="-5" dirty="0">
                <a:latin typeface="Tahoma"/>
                <a:cs typeface="Tahoma"/>
              </a:rPr>
              <a:t>Visual</a:t>
            </a:r>
            <a:r>
              <a:rPr sz="2000" spc="10" dirty="0">
                <a:latin typeface="Tahoma"/>
                <a:cs typeface="Tahoma"/>
              </a:rPr>
              <a:t> </a:t>
            </a:r>
            <a:r>
              <a:rPr sz="2000" spc="-5" dirty="0">
                <a:latin typeface="Tahoma"/>
                <a:cs typeface="Tahoma"/>
              </a:rPr>
              <a:t>Basic,</a:t>
            </a:r>
            <a:r>
              <a:rPr sz="2000" spc="10" dirty="0">
                <a:latin typeface="Tahoma"/>
                <a:cs typeface="Tahoma"/>
              </a:rPr>
              <a:t> </a:t>
            </a:r>
            <a:r>
              <a:rPr sz="2000" spc="-20" dirty="0">
                <a:latin typeface="Tahoma"/>
                <a:cs typeface="Tahoma"/>
              </a:rPr>
              <a:t>Java,</a:t>
            </a:r>
            <a:r>
              <a:rPr sz="2000" spc="20" dirty="0">
                <a:latin typeface="Tahoma"/>
                <a:cs typeface="Tahoma"/>
              </a:rPr>
              <a:t> </a:t>
            </a:r>
            <a:r>
              <a:rPr sz="2000" dirty="0">
                <a:latin typeface="Tahoma"/>
                <a:cs typeface="Tahoma"/>
              </a:rPr>
              <a:t>C++)</a:t>
            </a:r>
          </a:p>
        </p:txBody>
      </p:sp>
      <p:sp>
        <p:nvSpPr>
          <p:cNvPr id="8" name="object 2"/>
          <p:cNvSpPr txBox="1">
            <a:spLocks/>
          </p:cNvSpPr>
          <p:nvPr/>
        </p:nvSpPr>
        <p:spPr>
          <a:xfrm>
            <a:off x="228600" y="4584622"/>
            <a:ext cx="7776209" cy="504625"/>
          </a:xfrm>
          <a:prstGeom prst="rect">
            <a:avLst/>
          </a:prstGeom>
        </p:spPr>
        <p:txBody>
          <a:bodyPr vert="horz" wrap="square" lIns="0" tIns="12065" rIns="0" bIns="0" rtlCol="0">
            <a:spAutoFit/>
          </a:bodyPr>
          <a:lstStyle>
            <a:lvl1pPr>
              <a:defRPr sz="4400" b="0" i="0">
                <a:solidFill>
                  <a:srgbClr val="C00000"/>
                </a:solidFill>
                <a:latin typeface="Calibri Light"/>
                <a:ea typeface="+mj-ea"/>
                <a:cs typeface="Calibri Light"/>
              </a:defRPr>
            </a:lvl1pPr>
          </a:lstStyle>
          <a:p>
            <a:pPr marL="12700">
              <a:spcBef>
                <a:spcPts val="95"/>
              </a:spcBef>
            </a:pPr>
            <a:r>
              <a:rPr lang="en-US" sz="3200" kern="0" spc="-10" dirty="0" smtClean="0">
                <a:latin typeface="Tahoma"/>
                <a:cs typeface="Tahoma"/>
              </a:rPr>
              <a:t>Run the</a:t>
            </a:r>
            <a:r>
              <a:rPr lang="en-US" sz="3200" kern="0" spc="-5" dirty="0" smtClean="0">
                <a:latin typeface="Tahoma"/>
                <a:cs typeface="Tahoma"/>
              </a:rPr>
              <a:t> </a:t>
            </a:r>
            <a:r>
              <a:rPr lang="en-US" sz="3200" kern="0" spc="-15" dirty="0" smtClean="0">
                <a:latin typeface="Tahoma"/>
                <a:cs typeface="Tahoma"/>
              </a:rPr>
              <a:t>Program</a:t>
            </a:r>
            <a:r>
              <a:rPr lang="en-US" sz="3200" kern="0" spc="5" dirty="0" smtClean="0">
                <a:latin typeface="Tahoma"/>
                <a:cs typeface="Tahoma"/>
              </a:rPr>
              <a:t> </a:t>
            </a:r>
            <a:r>
              <a:rPr lang="en-US" sz="3200" kern="0" spc="-5" dirty="0" smtClean="0">
                <a:latin typeface="Tahoma"/>
                <a:cs typeface="Tahoma"/>
              </a:rPr>
              <a:t>on the</a:t>
            </a:r>
            <a:r>
              <a:rPr lang="en-US" sz="3200" kern="0" spc="-15" dirty="0" smtClean="0">
                <a:latin typeface="Tahoma"/>
                <a:cs typeface="Tahoma"/>
              </a:rPr>
              <a:t> </a:t>
            </a:r>
            <a:r>
              <a:rPr lang="en-US" sz="3200" kern="0" spc="-5" dirty="0" smtClean="0">
                <a:latin typeface="Tahoma"/>
                <a:cs typeface="Tahoma"/>
              </a:rPr>
              <a:t>Computer</a:t>
            </a:r>
            <a:endParaRPr lang="en-US" sz="3200" kern="0" dirty="0">
              <a:latin typeface="Tahoma"/>
              <a:cs typeface="Tahoma"/>
            </a:endParaRPr>
          </a:p>
        </p:txBody>
      </p:sp>
      <p:sp>
        <p:nvSpPr>
          <p:cNvPr id="9" name="object 3"/>
          <p:cNvSpPr txBox="1"/>
          <p:nvPr/>
        </p:nvSpPr>
        <p:spPr>
          <a:xfrm>
            <a:off x="457200" y="5143943"/>
            <a:ext cx="7905750" cy="1333057"/>
          </a:xfrm>
          <a:prstGeom prst="rect">
            <a:avLst/>
          </a:prstGeom>
        </p:spPr>
        <p:txBody>
          <a:bodyPr vert="horz" wrap="square" lIns="0" tIns="12065" rIns="0" bIns="0" rtlCol="0">
            <a:spAutoFit/>
          </a:bodyPr>
          <a:lstStyle/>
          <a:p>
            <a:pPr marL="332740" marR="59690" indent="-320675">
              <a:spcBef>
                <a:spcPts val="95"/>
              </a:spcBef>
              <a:buClr>
                <a:srgbClr val="DD8046"/>
              </a:buClr>
              <a:buSzPct val="58928"/>
              <a:buFont typeface="Wingdings"/>
              <a:buChar char=""/>
              <a:tabLst>
                <a:tab pos="332740" algn="l"/>
                <a:tab pos="333375" algn="l"/>
              </a:tabLst>
            </a:pPr>
            <a:r>
              <a:rPr sz="2000" spc="-5" dirty="0">
                <a:latin typeface="Tahoma"/>
                <a:cs typeface="Tahoma"/>
              </a:rPr>
              <a:t>This</a:t>
            </a:r>
            <a:r>
              <a:rPr sz="2000" spc="5" dirty="0">
                <a:latin typeface="Tahoma"/>
                <a:cs typeface="Tahoma"/>
              </a:rPr>
              <a:t> </a:t>
            </a:r>
            <a:r>
              <a:rPr sz="2000" spc="-5" dirty="0">
                <a:latin typeface="Tahoma"/>
                <a:cs typeface="Tahoma"/>
              </a:rPr>
              <a:t>step uses</a:t>
            </a:r>
            <a:r>
              <a:rPr sz="2000" spc="15" dirty="0">
                <a:latin typeface="Tahoma"/>
                <a:cs typeface="Tahoma"/>
              </a:rPr>
              <a:t> </a:t>
            </a:r>
            <a:r>
              <a:rPr sz="2000" spc="-5" dirty="0">
                <a:latin typeface="Tahoma"/>
                <a:cs typeface="Tahoma"/>
              </a:rPr>
              <a:t>a</a:t>
            </a:r>
            <a:r>
              <a:rPr sz="2000" dirty="0">
                <a:latin typeface="Tahoma"/>
                <a:cs typeface="Tahoma"/>
              </a:rPr>
              <a:t> </a:t>
            </a:r>
            <a:r>
              <a:rPr sz="2000" spc="-15" dirty="0">
                <a:latin typeface="Tahoma"/>
                <a:cs typeface="Tahoma"/>
              </a:rPr>
              <a:t>program</a:t>
            </a:r>
            <a:r>
              <a:rPr sz="2000" spc="20" dirty="0">
                <a:latin typeface="Tahoma"/>
                <a:cs typeface="Tahoma"/>
              </a:rPr>
              <a:t> </a:t>
            </a:r>
            <a:r>
              <a:rPr sz="2000" spc="-5" dirty="0">
                <a:latin typeface="Tahoma"/>
                <a:cs typeface="Tahoma"/>
              </a:rPr>
              <a:t>compiler</a:t>
            </a:r>
            <a:r>
              <a:rPr sz="2000" dirty="0">
                <a:latin typeface="Tahoma"/>
                <a:cs typeface="Tahoma"/>
              </a:rPr>
              <a:t> </a:t>
            </a:r>
            <a:r>
              <a:rPr sz="2000" spc="-5" dirty="0">
                <a:latin typeface="Tahoma"/>
                <a:cs typeface="Tahoma"/>
              </a:rPr>
              <a:t>and </a:t>
            </a:r>
            <a:r>
              <a:rPr sz="2000" dirty="0">
                <a:latin typeface="Tahoma"/>
                <a:cs typeface="Tahoma"/>
              </a:rPr>
              <a:t> </a:t>
            </a:r>
            <a:r>
              <a:rPr sz="2000" spc="-10" dirty="0">
                <a:latin typeface="Tahoma"/>
                <a:cs typeface="Tahoma"/>
              </a:rPr>
              <a:t>programmer-designed</a:t>
            </a:r>
            <a:r>
              <a:rPr sz="2000" spc="30" dirty="0">
                <a:latin typeface="Tahoma"/>
                <a:cs typeface="Tahoma"/>
              </a:rPr>
              <a:t> </a:t>
            </a:r>
            <a:r>
              <a:rPr sz="2000" spc="-5" dirty="0">
                <a:latin typeface="Tahoma"/>
                <a:cs typeface="Tahoma"/>
              </a:rPr>
              <a:t>test</a:t>
            </a:r>
            <a:r>
              <a:rPr sz="2000" dirty="0">
                <a:latin typeface="Tahoma"/>
                <a:cs typeface="Tahoma"/>
              </a:rPr>
              <a:t> </a:t>
            </a:r>
            <a:r>
              <a:rPr sz="2000" spc="-5" dirty="0">
                <a:latin typeface="Tahoma"/>
                <a:cs typeface="Tahoma"/>
              </a:rPr>
              <a:t>data</a:t>
            </a:r>
            <a:r>
              <a:rPr sz="2000" spc="45" dirty="0">
                <a:latin typeface="Tahoma"/>
                <a:cs typeface="Tahoma"/>
              </a:rPr>
              <a:t> </a:t>
            </a:r>
            <a:r>
              <a:rPr sz="2000" spc="-5" dirty="0">
                <a:latin typeface="Tahoma"/>
                <a:cs typeface="Tahoma"/>
              </a:rPr>
              <a:t>to</a:t>
            </a:r>
            <a:r>
              <a:rPr sz="2000" spc="5" dirty="0">
                <a:latin typeface="Tahoma"/>
                <a:cs typeface="Tahoma"/>
              </a:rPr>
              <a:t> </a:t>
            </a:r>
            <a:r>
              <a:rPr sz="2000" spc="-5" dirty="0">
                <a:latin typeface="Tahoma"/>
                <a:cs typeface="Tahoma"/>
              </a:rPr>
              <a:t>machine</a:t>
            </a:r>
            <a:r>
              <a:rPr sz="2000" spc="10" dirty="0">
                <a:latin typeface="Tahoma"/>
                <a:cs typeface="Tahoma"/>
              </a:rPr>
              <a:t> </a:t>
            </a:r>
            <a:r>
              <a:rPr sz="2000" spc="-10" dirty="0">
                <a:latin typeface="Tahoma"/>
                <a:cs typeface="Tahoma"/>
              </a:rPr>
              <a:t>test </a:t>
            </a:r>
            <a:r>
              <a:rPr sz="2000" spc="-860" dirty="0">
                <a:latin typeface="Tahoma"/>
                <a:cs typeface="Tahoma"/>
              </a:rPr>
              <a:t> </a:t>
            </a:r>
            <a:r>
              <a:rPr sz="2000" spc="-10" dirty="0">
                <a:latin typeface="Tahoma"/>
                <a:cs typeface="Tahoma"/>
              </a:rPr>
              <a:t>the </a:t>
            </a:r>
            <a:r>
              <a:rPr sz="2000" dirty="0">
                <a:latin typeface="Tahoma"/>
                <a:cs typeface="Tahoma"/>
              </a:rPr>
              <a:t>code</a:t>
            </a:r>
            <a:r>
              <a:rPr sz="2000" spc="10" dirty="0">
                <a:latin typeface="Tahoma"/>
                <a:cs typeface="Tahoma"/>
              </a:rPr>
              <a:t> </a:t>
            </a:r>
            <a:r>
              <a:rPr sz="2000" spc="-15" dirty="0">
                <a:latin typeface="Tahoma"/>
                <a:cs typeface="Tahoma"/>
              </a:rPr>
              <a:t>for</a:t>
            </a:r>
            <a:r>
              <a:rPr sz="2000" dirty="0">
                <a:latin typeface="Tahoma"/>
                <a:cs typeface="Tahoma"/>
              </a:rPr>
              <a:t> </a:t>
            </a:r>
            <a:r>
              <a:rPr sz="2000" spc="-10" dirty="0">
                <a:latin typeface="Tahoma"/>
                <a:cs typeface="Tahoma"/>
              </a:rPr>
              <a:t>syntax</a:t>
            </a:r>
            <a:r>
              <a:rPr sz="2000" spc="15" dirty="0">
                <a:latin typeface="Tahoma"/>
                <a:cs typeface="Tahoma"/>
              </a:rPr>
              <a:t> </a:t>
            </a:r>
            <a:r>
              <a:rPr sz="2000" spc="-10" dirty="0">
                <a:latin typeface="Tahoma"/>
                <a:cs typeface="Tahoma"/>
              </a:rPr>
              <a:t>errors</a:t>
            </a:r>
            <a:endParaRPr sz="2000" dirty="0">
              <a:latin typeface="Tahoma"/>
              <a:cs typeface="Tahoma"/>
            </a:endParaRPr>
          </a:p>
          <a:p>
            <a:pPr marL="332740" marR="5080" indent="-320675">
              <a:spcBef>
                <a:spcPts val="700"/>
              </a:spcBef>
              <a:buClr>
                <a:srgbClr val="DD8046"/>
              </a:buClr>
              <a:buSzPct val="58928"/>
              <a:buFont typeface="Wingdings"/>
              <a:buChar char=""/>
              <a:tabLst>
                <a:tab pos="332740" algn="l"/>
                <a:tab pos="333375" algn="l"/>
              </a:tabLst>
            </a:pPr>
            <a:r>
              <a:rPr sz="2000" spc="-15" dirty="0">
                <a:latin typeface="Tahoma"/>
                <a:cs typeface="Tahoma"/>
              </a:rPr>
              <a:t>Program</a:t>
            </a:r>
            <a:r>
              <a:rPr sz="2000" spc="20" dirty="0">
                <a:latin typeface="Tahoma"/>
                <a:cs typeface="Tahoma"/>
              </a:rPr>
              <a:t> </a:t>
            </a:r>
            <a:r>
              <a:rPr sz="2000" spc="-5" dirty="0">
                <a:latin typeface="Tahoma"/>
                <a:cs typeface="Tahoma"/>
              </a:rPr>
              <a:t>complier</a:t>
            </a:r>
            <a:r>
              <a:rPr sz="2000" dirty="0">
                <a:latin typeface="Tahoma"/>
                <a:cs typeface="Tahoma"/>
              </a:rPr>
              <a:t> </a:t>
            </a:r>
            <a:r>
              <a:rPr sz="2000" spc="-10" dirty="0">
                <a:latin typeface="Tahoma"/>
                <a:cs typeface="Tahoma"/>
              </a:rPr>
              <a:t>translate</a:t>
            </a:r>
            <a:r>
              <a:rPr sz="2000" spc="30" dirty="0">
                <a:latin typeface="Tahoma"/>
                <a:cs typeface="Tahoma"/>
              </a:rPr>
              <a:t> </a:t>
            </a:r>
            <a:r>
              <a:rPr sz="2000" spc="-5" dirty="0">
                <a:latin typeface="Tahoma"/>
                <a:cs typeface="Tahoma"/>
              </a:rPr>
              <a:t>high-level languages </a:t>
            </a:r>
            <a:r>
              <a:rPr sz="2000" spc="-860" dirty="0">
                <a:latin typeface="Tahoma"/>
                <a:cs typeface="Tahoma"/>
              </a:rPr>
              <a:t> </a:t>
            </a:r>
            <a:r>
              <a:rPr sz="2000" spc="-5" dirty="0">
                <a:latin typeface="Tahoma"/>
                <a:cs typeface="Tahoma"/>
              </a:rPr>
              <a:t>(e.g.</a:t>
            </a:r>
            <a:r>
              <a:rPr sz="2000" dirty="0">
                <a:latin typeface="Tahoma"/>
                <a:cs typeface="Tahoma"/>
              </a:rPr>
              <a:t> </a:t>
            </a:r>
            <a:r>
              <a:rPr sz="2000" spc="-5" dirty="0">
                <a:latin typeface="Tahoma"/>
                <a:cs typeface="Tahoma"/>
              </a:rPr>
              <a:t>VB)</a:t>
            </a:r>
            <a:r>
              <a:rPr sz="2000" spc="25" dirty="0">
                <a:latin typeface="Tahoma"/>
                <a:cs typeface="Tahoma"/>
              </a:rPr>
              <a:t> </a:t>
            </a:r>
            <a:r>
              <a:rPr sz="2000" spc="-5" dirty="0">
                <a:latin typeface="Tahoma"/>
                <a:cs typeface="Tahoma"/>
              </a:rPr>
              <a:t>to</a:t>
            </a:r>
            <a:r>
              <a:rPr sz="2000" spc="5" dirty="0">
                <a:latin typeface="Tahoma"/>
                <a:cs typeface="Tahoma"/>
              </a:rPr>
              <a:t> </a:t>
            </a:r>
            <a:r>
              <a:rPr sz="2000" spc="-10" dirty="0">
                <a:latin typeface="Tahoma"/>
                <a:cs typeface="Tahoma"/>
              </a:rPr>
              <a:t>low-level</a:t>
            </a:r>
            <a:r>
              <a:rPr sz="2000" dirty="0">
                <a:latin typeface="Tahoma"/>
                <a:cs typeface="Tahoma"/>
              </a:rPr>
              <a:t> </a:t>
            </a:r>
            <a:r>
              <a:rPr sz="2000" spc="-5" dirty="0">
                <a:latin typeface="Tahoma"/>
                <a:cs typeface="Tahoma"/>
              </a:rPr>
              <a:t>machine</a:t>
            </a:r>
            <a:r>
              <a:rPr sz="2000" spc="10" dirty="0">
                <a:latin typeface="Tahoma"/>
                <a:cs typeface="Tahoma"/>
              </a:rPr>
              <a:t> </a:t>
            </a:r>
            <a:r>
              <a:rPr sz="2000" spc="-5" dirty="0">
                <a:latin typeface="Tahoma"/>
                <a:cs typeface="Tahoma"/>
              </a:rPr>
              <a:t>language</a:t>
            </a:r>
            <a:r>
              <a:rPr sz="2000" spc="30" dirty="0">
                <a:latin typeface="Tahoma"/>
                <a:cs typeface="Tahoma"/>
              </a:rPr>
              <a:t> </a:t>
            </a:r>
            <a:r>
              <a:rPr sz="2000" spc="-10" dirty="0">
                <a:latin typeface="Tahoma"/>
                <a:cs typeface="Tahoma"/>
              </a:rPr>
              <a:t>before </a:t>
            </a:r>
            <a:r>
              <a:rPr sz="2000" spc="-5" dirty="0">
                <a:latin typeface="Tahoma"/>
                <a:cs typeface="Tahoma"/>
              </a:rPr>
              <a:t> </a:t>
            </a:r>
            <a:r>
              <a:rPr sz="2000" spc="-10" dirty="0">
                <a:latin typeface="Tahoma"/>
                <a:cs typeface="Tahoma"/>
              </a:rPr>
              <a:t>execution</a:t>
            </a:r>
            <a:endParaRPr sz="2000" dirty="0">
              <a:latin typeface="Tahoma"/>
              <a:cs typeface="Tahoma"/>
            </a:endParaRPr>
          </a:p>
        </p:txBody>
      </p:sp>
    </p:spTree>
    <p:extLst>
      <p:ext uri="{BB962C8B-B14F-4D97-AF65-F5344CB8AC3E}">
        <p14:creationId xmlns:p14="http://schemas.microsoft.com/office/powerpoint/2010/main" val="2514860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04800"/>
            <a:ext cx="10358120" cy="923791"/>
          </a:xfrm>
          <a:prstGeom prst="rect">
            <a:avLst/>
          </a:prstGeom>
        </p:spPr>
        <p:txBody>
          <a:bodyPr vert="horz" wrap="square" lIns="0" tIns="427177" rIns="0" bIns="0" rtlCol="0">
            <a:spAutoFit/>
          </a:bodyPr>
          <a:lstStyle/>
          <a:p>
            <a:pPr marL="106680">
              <a:spcBef>
                <a:spcPts val="105"/>
              </a:spcBef>
            </a:pPr>
            <a:r>
              <a:rPr sz="3200" dirty="0">
                <a:latin typeface="Arial MT"/>
                <a:cs typeface="Arial MT"/>
              </a:rPr>
              <a:t>What</a:t>
            </a:r>
            <a:r>
              <a:rPr sz="3200" spc="-10" dirty="0">
                <a:latin typeface="Arial MT"/>
                <a:cs typeface="Arial MT"/>
              </a:rPr>
              <a:t> </a:t>
            </a:r>
            <a:r>
              <a:rPr sz="3200" dirty="0">
                <a:latin typeface="Arial MT"/>
                <a:cs typeface="Arial MT"/>
              </a:rPr>
              <a:t>is </a:t>
            </a:r>
            <a:r>
              <a:rPr sz="3200" spc="-10" dirty="0">
                <a:latin typeface="Arial MT"/>
                <a:cs typeface="Arial MT"/>
              </a:rPr>
              <a:t>Python?</a:t>
            </a:r>
          </a:p>
        </p:txBody>
      </p:sp>
      <p:sp>
        <p:nvSpPr>
          <p:cNvPr id="3" name="object 3"/>
          <p:cNvSpPr txBox="1"/>
          <p:nvPr/>
        </p:nvSpPr>
        <p:spPr>
          <a:xfrm>
            <a:off x="381000" y="685800"/>
            <a:ext cx="7921625" cy="4001737"/>
          </a:xfrm>
          <a:prstGeom prst="rect">
            <a:avLst/>
          </a:prstGeom>
        </p:spPr>
        <p:txBody>
          <a:bodyPr vert="horz" wrap="square" lIns="0" tIns="13335" rIns="0" bIns="0" rtlCol="0">
            <a:spAutoFit/>
          </a:bodyPr>
          <a:lstStyle/>
          <a:p>
            <a:pPr marL="314325" indent="-301625">
              <a:spcBef>
                <a:spcPts val="105"/>
              </a:spcBef>
              <a:buClr>
                <a:srgbClr val="FF0000"/>
              </a:buClr>
              <a:buSzPct val="60000"/>
              <a:buFont typeface="Wingdings"/>
              <a:buChar char=""/>
              <a:tabLst>
                <a:tab pos="314325" algn="l"/>
              </a:tabLst>
            </a:pPr>
            <a:r>
              <a:rPr sz="2000" dirty="0">
                <a:latin typeface="Arial MT"/>
                <a:cs typeface="Arial MT"/>
              </a:rPr>
              <a:t>Python</a:t>
            </a:r>
            <a:r>
              <a:rPr sz="2000" spc="-30" dirty="0">
                <a:latin typeface="Arial MT"/>
                <a:cs typeface="Arial MT"/>
              </a:rPr>
              <a:t> </a:t>
            </a:r>
            <a:r>
              <a:rPr sz="2000" dirty="0">
                <a:latin typeface="Arial MT"/>
                <a:cs typeface="Arial MT"/>
              </a:rPr>
              <a:t>is</a:t>
            </a:r>
            <a:r>
              <a:rPr sz="2000" spc="-35" dirty="0">
                <a:latin typeface="Arial MT"/>
                <a:cs typeface="Arial MT"/>
              </a:rPr>
              <a:t> </a:t>
            </a:r>
            <a:r>
              <a:rPr sz="2000" dirty="0">
                <a:latin typeface="Arial MT"/>
                <a:cs typeface="Arial MT"/>
              </a:rPr>
              <a:t>a</a:t>
            </a:r>
            <a:r>
              <a:rPr sz="2000" spc="-20" dirty="0">
                <a:latin typeface="Arial MT"/>
                <a:cs typeface="Arial MT"/>
              </a:rPr>
              <a:t> </a:t>
            </a:r>
            <a:r>
              <a:rPr sz="2000" dirty="0">
                <a:latin typeface="Arial MT"/>
                <a:cs typeface="Arial MT"/>
              </a:rPr>
              <a:t>programming</a:t>
            </a:r>
            <a:r>
              <a:rPr sz="2000" spc="-60" dirty="0">
                <a:latin typeface="Arial MT"/>
                <a:cs typeface="Arial MT"/>
              </a:rPr>
              <a:t> </a:t>
            </a:r>
            <a:r>
              <a:rPr sz="2000" spc="-10" dirty="0">
                <a:latin typeface="Arial MT"/>
                <a:cs typeface="Arial MT"/>
              </a:rPr>
              <a:t>language.</a:t>
            </a:r>
            <a:endParaRPr sz="2000" dirty="0">
              <a:latin typeface="Arial MT"/>
              <a:cs typeface="Arial MT"/>
            </a:endParaRPr>
          </a:p>
          <a:p>
            <a:pPr marL="314325" indent="-301625">
              <a:spcBef>
                <a:spcPts val="1660"/>
              </a:spcBef>
              <a:buClr>
                <a:srgbClr val="FF0000"/>
              </a:buClr>
              <a:buSzPct val="60000"/>
              <a:buFont typeface="Wingdings"/>
              <a:buChar char=""/>
              <a:tabLst>
                <a:tab pos="314325" algn="l"/>
              </a:tabLst>
            </a:pPr>
            <a:r>
              <a:rPr sz="2000" dirty="0">
                <a:latin typeface="Arial MT"/>
                <a:cs typeface="Arial MT"/>
              </a:rPr>
              <a:t>Python</a:t>
            </a:r>
            <a:r>
              <a:rPr sz="2000" spc="-15" dirty="0">
                <a:latin typeface="Arial MT"/>
                <a:cs typeface="Arial MT"/>
              </a:rPr>
              <a:t> </a:t>
            </a:r>
            <a:r>
              <a:rPr sz="2000" dirty="0">
                <a:latin typeface="Arial MT"/>
                <a:cs typeface="Arial MT"/>
              </a:rPr>
              <a:t>is</a:t>
            </a:r>
            <a:r>
              <a:rPr sz="2000" spc="-25" dirty="0">
                <a:latin typeface="Arial MT"/>
                <a:cs typeface="Arial MT"/>
              </a:rPr>
              <a:t> </a:t>
            </a:r>
            <a:r>
              <a:rPr sz="2000" dirty="0">
                <a:latin typeface="Arial MT"/>
                <a:cs typeface="Arial MT"/>
              </a:rPr>
              <a:t>a</a:t>
            </a:r>
            <a:r>
              <a:rPr sz="2000" spc="-10" dirty="0">
                <a:latin typeface="Arial MT"/>
                <a:cs typeface="Arial MT"/>
              </a:rPr>
              <a:t> general-</a:t>
            </a:r>
            <a:r>
              <a:rPr sz="2000" dirty="0">
                <a:latin typeface="Arial MT"/>
                <a:cs typeface="Arial MT"/>
              </a:rPr>
              <a:t>purpose</a:t>
            </a:r>
            <a:r>
              <a:rPr sz="2000" spc="-55" dirty="0">
                <a:latin typeface="Arial MT"/>
                <a:cs typeface="Arial MT"/>
              </a:rPr>
              <a:t> </a:t>
            </a:r>
            <a:r>
              <a:rPr sz="2000" dirty="0">
                <a:latin typeface="Arial MT"/>
                <a:cs typeface="Arial MT"/>
              </a:rPr>
              <a:t>and</a:t>
            </a:r>
            <a:r>
              <a:rPr sz="2000" spc="-25" dirty="0">
                <a:latin typeface="Arial MT"/>
                <a:cs typeface="Arial MT"/>
              </a:rPr>
              <a:t> </a:t>
            </a:r>
            <a:r>
              <a:rPr sz="2000" dirty="0">
                <a:latin typeface="Arial MT"/>
                <a:cs typeface="Arial MT"/>
              </a:rPr>
              <a:t>advanced</a:t>
            </a:r>
            <a:r>
              <a:rPr sz="2000" spc="-35" dirty="0">
                <a:latin typeface="Arial MT"/>
                <a:cs typeface="Arial MT"/>
              </a:rPr>
              <a:t> </a:t>
            </a:r>
            <a:r>
              <a:rPr sz="2000" dirty="0">
                <a:latin typeface="Arial MT"/>
                <a:cs typeface="Arial MT"/>
              </a:rPr>
              <a:t>programming</a:t>
            </a:r>
            <a:r>
              <a:rPr sz="2000" spc="-50" dirty="0">
                <a:latin typeface="Arial MT"/>
                <a:cs typeface="Arial MT"/>
              </a:rPr>
              <a:t> </a:t>
            </a:r>
            <a:r>
              <a:rPr sz="2000" spc="-10" dirty="0">
                <a:latin typeface="Arial MT"/>
                <a:cs typeface="Arial MT"/>
              </a:rPr>
              <a:t>language.</a:t>
            </a:r>
            <a:endParaRPr sz="2000" dirty="0">
              <a:latin typeface="Arial MT"/>
              <a:cs typeface="Arial MT"/>
            </a:endParaRPr>
          </a:p>
          <a:p>
            <a:pPr marL="314325" indent="-301625">
              <a:spcBef>
                <a:spcPts val="1664"/>
              </a:spcBef>
              <a:buClr>
                <a:srgbClr val="FF0000"/>
              </a:buClr>
              <a:buSzPct val="60000"/>
              <a:buFont typeface="Wingdings"/>
              <a:buChar char=""/>
              <a:tabLst>
                <a:tab pos="314325" algn="l"/>
              </a:tabLst>
            </a:pPr>
            <a:r>
              <a:rPr sz="2000" dirty="0">
                <a:latin typeface="Arial MT"/>
                <a:cs typeface="Arial MT"/>
              </a:rPr>
              <a:t>Python</a:t>
            </a:r>
            <a:r>
              <a:rPr sz="2000" spc="-20" dirty="0">
                <a:latin typeface="Arial MT"/>
                <a:cs typeface="Arial MT"/>
              </a:rPr>
              <a:t> </a:t>
            </a:r>
            <a:r>
              <a:rPr sz="2000" dirty="0">
                <a:latin typeface="Arial MT"/>
                <a:cs typeface="Arial MT"/>
              </a:rPr>
              <a:t>applies</a:t>
            </a:r>
            <a:r>
              <a:rPr sz="2000" spc="-30" dirty="0">
                <a:latin typeface="Arial MT"/>
                <a:cs typeface="Arial MT"/>
              </a:rPr>
              <a:t> </a:t>
            </a:r>
            <a:r>
              <a:rPr sz="2000" dirty="0">
                <a:latin typeface="Arial MT"/>
                <a:cs typeface="Arial MT"/>
              </a:rPr>
              <a:t>to</a:t>
            </a:r>
            <a:r>
              <a:rPr sz="2000" spc="-35" dirty="0">
                <a:latin typeface="Arial MT"/>
                <a:cs typeface="Arial MT"/>
              </a:rPr>
              <a:t> </a:t>
            </a:r>
            <a:r>
              <a:rPr sz="2000" dirty="0">
                <a:latin typeface="Arial MT"/>
                <a:cs typeface="Arial MT"/>
              </a:rPr>
              <a:t>programming</a:t>
            </a:r>
            <a:r>
              <a:rPr sz="2000" spc="-55" dirty="0">
                <a:latin typeface="Arial MT"/>
                <a:cs typeface="Arial MT"/>
              </a:rPr>
              <a:t> </a:t>
            </a:r>
            <a:r>
              <a:rPr sz="2000" dirty="0">
                <a:latin typeface="Arial MT"/>
                <a:cs typeface="Arial MT"/>
              </a:rPr>
              <a:t>in</a:t>
            </a:r>
            <a:r>
              <a:rPr sz="2000" spc="-15" dirty="0">
                <a:latin typeface="Arial MT"/>
                <a:cs typeface="Arial MT"/>
              </a:rPr>
              <a:t> </a:t>
            </a:r>
            <a:r>
              <a:rPr sz="2000" u="sng" dirty="0">
                <a:uFill>
                  <a:solidFill>
                    <a:srgbClr val="000000"/>
                  </a:solidFill>
                </a:uFill>
                <a:latin typeface="Arial MT"/>
                <a:cs typeface="Arial MT"/>
              </a:rPr>
              <a:t>many</a:t>
            </a:r>
            <a:r>
              <a:rPr sz="2000" u="sng" spc="-40" dirty="0">
                <a:uFill>
                  <a:solidFill>
                    <a:srgbClr val="000000"/>
                  </a:solidFill>
                </a:uFill>
                <a:latin typeface="Arial MT"/>
                <a:cs typeface="Arial MT"/>
              </a:rPr>
              <a:t> </a:t>
            </a:r>
            <a:r>
              <a:rPr sz="2000" u="sng" spc="-10" dirty="0">
                <a:uFill>
                  <a:solidFill>
                    <a:srgbClr val="000000"/>
                  </a:solidFill>
                </a:uFill>
                <a:latin typeface="Arial MT"/>
                <a:cs typeface="Arial MT"/>
              </a:rPr>
              <a:t>fields</a:t>
            </a:r>
            <a:r>
              <a:rPr sz="2000" spc="-10" dirty="0">
                <a:latin typeface="Arial MT"/>
                <a:cs typeface="Arial MT"/>
              </a:rPr>
              <a:t>:</a:t>
            </a:r>
            <a:endParaRPr sz="2000" dirty="0">
              <a:latin typeface="Arial MT"/>
              <a:cs typeface="Arial MT"/>
            </a:endParaRPr>
          </a:p>
          <a:p>
            <a:pPr marL="690245" lvl="1" indent="-276860">
              <a:spcBef>
                <a:spcPts val="1660"/>
              </a:spcBef>
              <a:buClr>
                <a:srgbClr val="FF0000"/>
              </a:buClr>
              <a:buSzPct val="60000"/>
              <a:buFont typeface="Wingdings"/>
              <a:buChar char=""/>
              <a:tabLst>
                <a:tab pos="690245" algn="l"/>
              </a:tabLst>
            </a:pPr>
            <a:r>
              <a:rPr sz="2000" dirty="0">
                <a:latin typeface="Arial MT"/>
                <a:cs typeface="Arial MT"/>
              </a:rPr>
              <a:t>Data</a:t>
            </a:r>
            <a:r>
              <a:rPr sz="2000" spc="-60" dirty="0">
                <a:latin typeface="Arial MT"/>
                <a:cs typeface="Arial MT"/>
              </a:rPr>
              <a:t> </a:t>
            </a:r>
            <a:r>
              <a:rPr sz="2000" spc="-10" dirty="0">
                <a:latin typeface="Arial MT"/>
                <a:cs typeface="Arial MT"/>
              </a:rPr>
              <a:t>science</a:t>
            </a:r>
            <a:endParaRPr sz="2000" dirty="0">
              <a:latin typeface="Arial MT"/>
              <a:cs typeface="Arial MT"/>
            </a:endParaRPr>
          </a:p>
          <a:p>
            <a:pPr marL="690245" lvl="1" indent="-276860">
              <a:spcBef>
                <a:spcPts val="1655"/>
              </a:spcBef>
              <a:buClr>
                <a:srgbClr val="FF0000"/>
              </a:buClr>
              <a:buSzPct val="60000"/>
              <a:buFont typeface="Wingdings"/>
              <a:buChar char=""/>
              <a:tabLst>
                <a:tab pos="690245" algn="l"/>
              </a:tabLst>
            </a:pPr>
            <a:r>
              <a:rPr sz="2000" dirty="0">
                <a:latin typeface="Arial MT"/>
                <a:cs typeface="Arial MT"/>
              </a:rPr>
              <a:t>Writing</a:t>
            </a:r>
            <a:r>
              <a:rPr sz="2000" spc="-35" dirty="0">
                <a:latin typeface="Arial MT"/>
                <a:cs typeface="Arial MT"/>
              </a:rPr>
              <a:t> </a:t>
            </a:r>
            <a:r>
              <a:rPr sz="2000" dirty="0">
                <a:latin typeface="Times New Roman" panose="02020603050405020304" pitchFamily="18" charset="0"/>
                <a:cs typeface="Times New Roman" panose="02020603050405020304" pitchFamily="18" charset="0"/>
              </a:rPr>
              <a:t>system</a:t>
            </a:r>
            <a:r>
              <a:rPr sz="2000" spc="-45" dirty="0">
                <a:latin typeface="Arial MT"/>
                <a:cs typeface="Arial MT"/>
              </a:rPr>
              <a:t> </a:t>
            </a:r>
            <a:r>
              <a:rPr sz="2000" spc="-10" dirty="0">
                <a:latin typeface="Arial MT"/>
                <a:cs typeface="Arial MT"/>
              </a:rPr>
              <a:t>tools</a:t>
            </a:r>
            <a:endParaRPr sz="2000" dirty="0">
              <a:latin typeface="Arial MT"/>
              <a:cs typeface="Arial MT"/>
            </a:endParaRPr>
          </a:p>
          <a:p>
            <a:pPr marL="690245" lvl="1" indent="-276860">
              <a:spcBef>
                <a:spcPts val="1670"/>
              </a:spcBef>
              <a:buClr>
                <a:srgbClr val="FF0000"/>
              </a:buClr>
              <a:buSzPct val="60000"/>
              <a:buFont typeface="Wingdings"/>
              <a:buChar char=""/>
              <a:tabLst>
                <a:tab pos="690245" algn="l"/>
              </a:tabLst>
            </a:pPr>
            <a:r>
              <a:rPr sz="2000" dirty="0">
                <a:latin typeface="Arial MT"/>
                <a:cs typeface="Arial MT"/>
              </a:rPr>
              <a:t>Developing</a:t>
            </a:r>
            <a:r>
              <a:rPr sz="2000" spc="-40" dirty="0">
                <a:latin typeface="Arial MT"/>
                <a:cs typeface="Arial MT"/>
              </a:rPr>
              <a:t> </a:t>
            </a:r>
            <a:r>
              <a:rPr sz="2000" dirty="0">
                <a:latin typeface="Arial MT"/>
                <a:cs typeface="Arial MT"/>
              </a:rPr>
              <a:t>applications</a:t>
            </a:r>
            <a:r>
              <a:rPr sz="2000" spc="-50" dirty="0">
                <a:latin typeface="Arial MT"/>
                <a:cs typeface="Arial MT"/>
              </a:rPr>
              <a:t> </a:t>
            </a:r>
            <a:r>
              <a:rPr sz="2000" dirty="0">
                <a:latin typeface="Arial MT"/>
                <a:cs typeface="Arial MT"/>
              </a:rPr>
              <a:t>with</a:t>
            </a:r>
            <a:r>
              <a:rPr sz="2000" spc="-25" dirty="0">
                <a:latin typeface="Arial MT"/>
                <a:cs typeface="Arial MT"/>
              </a:rPr>
              <a:t> </a:t>
            </a:r>
            <a:r>
              <a:rPr sz="2000" dirty="0">
                <a:latin typeface="Arial MT"/>
                <a:cs typeface="Arial MT"/>
              </a:rPr>
              <a:t>graphical</a:t>
            </a:r>
            <a:r>
              <a:rPr sz="2000" spc="-50" dirty="0">
                <a:latin typeface="Arial MT"/>
                <a:cs typeface="Arial MT"/>
              </a:rPr>
              <a:t> </a:t>
            </a:r>
            <a:r>
              <a:rPr sz="2000" spc="-25" dirty="0">
                <a:latin typeface="Arial MT"/>
                <a:cs typeface="Arial MT"/>
              </a:rPr>
              <a:t>UIs</a:t>
            </a:r>
            <a:endParaRPr sz="2000" dirty="0">
              <a:latin typeface="Arial MT"/>
              <a:cs typeface="Arial MT"/>
            </a:endParaRPr>
          </a:p>
          <a:p>
            <a:pPr marL="690245" lvl="1" indent="-276860">
              <a:spcBef>
                <a:spcPts val="1655"/>
              </a:spcBef>
              <a:buClr>
                <a:srgbClr val="FF0000"/>
              </a:buClr>
              <a:buSzPct val="60000"/>
              <a:buFont typeface="Wingdings"/>
              <a:buChar char=""/>
              <a:tabLst>
                <a:tab pos="690245" algn="l"/>
              </a:tabLst>
            </a:pPr>
            <a:r>
              <a:rPr sz="2000" dirty="0">
                <a:latin typeface="Arial MT"/>
                <a:cs typeface="Arial MT"/>
              </a:rPr>
              <a:t>Writing</a:t>
            </a:r>
            <a:r>
              <a:rPr sz="2000" spc="-45" dirty="0">
                <a:latin typeface="Arial MT"/>
                <a:cs typeface="Arial MT"/>
              </a:rPr>
              <a:t> </a:t>
            </a:r>
            <a:r>
              <a:rPr sz="2000" dirty="0">
                <a:latin typeface="Arial MT"/>
                <a:cs typeface="Arial MT"/>
              </a:rPr>
              <a:t>network-based</a:t>
            </a:r>
            <a:r>
              <a:rPr sz="2000" spc="-75" dirty="0">
                <a:latin typeface="Arial MT"/>
                <a:cs typeface="Arial MT"/>
              </a:rPr>
              <a:t> </a:t>
            </a:r>
            <a:r>
              <a:rPr sz="2000" spc="-10" dirty="0">
                <a:latin typeface="Arial MT"/>
                <a:cs typeface="Arial MT"/>
              </a:rPr>
              <a:t>software</a:t>
            </a:r>
            <a:endParaRPr sz="2000" dirty="0">
              <a:latin typeface="Arial MT"/>
              <a:cs typeface="Arial MT"/>
            </a:endParaRPr>
          </a:p>
          <a:p>
            <a:pPr marL="690245" lvl="1" indent="-276860">
              <a:spcBef>
                <a:spcPts val="1660"/>
              </a:spcBef>
              <a:buClr>
                <a:srgbClr val="FF0000"/>
              </a:buClr>
              <a:buSzPct val="60000"/>
              <a:buFont typeface="Wingdings"/>
              <a:buChar char=""/>
              <a:tabLst>
                <a:tab pos="690245" algn="l"/>
              </a:tabLst>
            </a:pPr>
            <a:r>
              <a:rPr sz="2000" dirty="0">
                <a:latin typeface="Arial MT"/>
                <a:cs typeface="Arial MT"/>
              </a:rPr>
              <a:t>Interacting</a:t>
            </a:r>
            <a:r>
              <a:rPr sz="2000" spc="-65" dirty="0">
                <a:latin typeface="Arial MT"/>
                <a:cs typeface="Arial MT"/>
              </a:rPr>
              <a:t> </a:t>
            </a:r>
            <a:r>
              <a:rPr sz="2000" dirty="0">
                <a:latin typeface="Arial MT"/>
                <a:cs typeface="Arial MT"/>
              </a:rPr>
              <a:t>with</a:t>
            </a:r>
            <a:r>
              <a:rPr sz="2000" spc="-15" dirty="0">
                <a:latin typeface="Arial MT"/>
                <a:cs typeface="Arial MT"/>
              </a:rPr>
              <a:t> </a:t>
            </a:r>
            <a:r>
              <a:rPr sz="2000" spc="-10" dirty="0">
                <a:latin typeface="Arial MT"/>
                <a:cs typeface="Arial MT"/>
              </a:rPr>
              <a:t>databases</a:t>
            </a:r>
            <a:endParaRPr sz="2000" dirty="0">
              <a:latin typeface="Arial MT"/>
              <a:cs typeface="Arial MT"/>
            </a:endParaRPr>
          </a:p>
        </p:txBody>
      </p:sp>
      <p:pic>
        <p:nvPicPr>
          <p:cNvPr id="7" name="object 2"/>
          <p:cNvPicPr/>
          <p:nvPr/>
        </p:nvPicPr>
        <p:blipFill>
          <a:blip r:embed="rId2" cstate="print"/>
          <a:stretch>
            <a:fillRect/>
          </a:stretch>
        </p:blipFill>
        <p:spPr>
          <a:xfrm>
            <a:off x="11141964" y="5884164"/>
            <a:ext cx="821436" cy="821436"/>
          </a:xfrm>
          <a:prstGeom prst="rect">
            <a:avLst/>
          </a:prstGeom>
        </p:spPr>
      </p:pic>
      <p:sp>
        <p:nvSpPr>
          <p:cNvPr id="8" name="object 3"/>
          <p:cNvSpPr txBox="1">
            <a:spLocks/>
          </p:cNvSpPr>
          <p:nvPr/>
        </p:nvSpPr>
        <p:spPr>
          <a:xfrm>
            <a:off x="152400" y="4340574"/>
            <a:ext cx="10358120" cy="870315"/>
          </a:xfrm>
          <a:prstGeom prst="rect">
            <a:avLst/>
          </a:prstGeom>
        </p:spPr>
        <p:txBody>
          <a:bodyPr vert="horz" wrap="square" lIns="0" tIns="313258" rIns="0" bIns="0" rtlCol="0">
            <a:spAutoFit/>
          </a:bodyPr>
          <a:lstStyle>
            <a:lvl1pPr>
              <a:defRPr sz="4400" b="0" i="0">
                <a:solidFill>
                  <a:srgbClr val="C00000"/>
                </a:solidFill>
                <a:latin typeface="Calibri Light"/>
                <a:ea typeface="+mj-ea"/>
                <a:cs typeface="Calibri Light"/>
              </a:defRPr>
            </a:lvl1pPr>
          </a:lstStyle>
          <a:p>
            <a:pPr marL="84455">
              <a:spcBef>
                <a:spcPts val="105"/>
              </a:spcBef>
            </a:pPr>
            <a:r>
              <a:rPr lang="en-US" sz="3600" kern="0" dirty="0" smtClean="0">
                <a:latin typeface="Arial MT"/>
                <a:cs typeface="Arial MT"/>
              </a:rPr>
              <a:t>Development</a:t>
            </a:r>
            <a:r>
              <a:rPr lang="en-US" sz="3600" kern="0" spc="-55" dirty="0" smtClean="0">
                <a:latin typeface="Arial MT"/>
                <a:cs typeface="Arial MT"/>
              </a:rPr>
              <a:t> </a:t>
            </a:r>
            <a:r>
              <a:rPr lang="en-US" sz="3600" kern="0" dirty="0" smtClean="0">
                <a:latin typeface="Arial MT"/>
                <a:cs typeface="Arial MT"/>
              </a:rPr>
              <a:t>Environment</a:t>
            </a:r>
            <a:r>
              <a:rPr lang="en-US" sz="3600" kern="0" spc="-60" dirty="0" smtClean="0">
                <a:latin typeface="Arial MT"/>
                <a:cs typeface="Arial MT"/>
              </a:rPr>
              <a:t> </a:t>
            </a:r>
            <a:r>
              <a:rPr lang="en-US" sz="3600" kern="0" dirty="0" smtClean="0">
                <a:latin typeface="Arial MT"/>
                <a:cs typeface="Arial MT"/>
              </a:rPr>
              <a:t>of</a:t>
            </a:r>
            <a:r>
              <a:rPr lang="en-US" sz="3600" kern="0" spc="-65" dirty="0" smtClean="0">
                <a:latin typeface="Arial MT"/>
                <a:cs typeface="Arial MT"/>
              </a:rPr>
              <a:t> </a:t>
            </a:r>
            <a:r>
              <a:rPr lang="en-US" sz="3600" kern="0" spc="-10" dirty="0" smtClean="0">
                <a:latin typeface="Arial MT"/>
                <a:cs typeface="Arial MT"/>
              </a:rPr>
              <a:t>Python</a:t>
            </a:r>
            <a:endParaRPr lang="en-US" sz="3600" kern="0" spc="-10" dirty="0">
              <a:latin typeface="Arial MT"/>
              <a:cs typeface="Arial MT"/>
            </a:endParaRPr>
          </a:p>
        </p:txBody>
      </p:sp>
      <p:sp>
        <p:nvSpPr>
          <p:cNvPr id="9" name="object 2"/>
          <p:cNvSpPr txBox="1"/>
          <p:nvPr/>
        </p:nvSpPr>
        <p:spPr>
          <a:xfrm>
            <a:off x="176948" y="4730803"/>
            <a:ext cx="9881452" cy="1898597"/>
          </a:xfrm>
          <a:prstGeom prst="rect">
            <a:avLst/>
          </a:prstGeom>
        </p:spPr>
        <p:txBody>
          <a:bodyPr vert="horz" wrap="square" lIns="0" tIns="13335" rIns="0" bIns="0" rtlCol="0">
            <a:spAutoFit/>
          </a:bodyPr>
          <a:lstStyle/>
          <a:p>
            <a:pPr marL="12700">
              <a:spcBef>
                <a:spcPts val="105"/>
              </a:spcBef>
              <a:buClr>
                <a:srgbClr val="FF0000"/>
              </a:buClr>
              <a:buSzPct val="60000"/>
              <a:tabLst>
                <a:tab pos="314325" algn="l"/>
              </a:tabLst>
            </a:pPr>
            <a:endParaRPr sz="2000" dirty="0" smtClean="0">
              <a:latin typeface="Arial MT"/>
              <a:cs typeface="Arial MT"/>
            </a:endParaRPr>
          </a:p>
          <a:p>
            <a:pPr marL="314325" indent="-301625">
              <a:spcBef>
                <a:spcPts val="1655"/>
              </a:spcBef>
              <a:buClr>
                <a:srgbClr val="FF0000"/>
              </a:buClr>
              <a:buSzPct val="60000"/>
              <a:buFont typeface="Wingdings"/>
              <a:buChar char=""/>
              <a:tabLst>
                <a:tab pos="314325" algn="l"/>
              </a:tabLst>
            </a:pPr>
            <a:r>
              <a:rPr sz="2000" dirty="0">
                <a:latin typeface="Arial MT"/>
                <a:cs typeface="Arial MT"/>
              </a:rPr>
              <a:t>IDLE:</a:t>
            </a:r>
            <a:r>
              <a:rPr sz="2000" spc="-45" dirty="0">
                <a:latin typeface="Arial MT"/>
                <a:cs typeface="Arial MT"/>
              </a:rPr>
              <a:t> </a:t>
            </a:r>
            <a:r>
              <a:rPr sz="2000" dirty="0">
                <a:latin typeface="Arial MT"/>
                <a:cs typeface="Arial MT"/>
              </a:rPr>
              <a:t>integrated</a:t>
            </a:r>
            <a:r>
              <a:rPr sz="2000" spc="-50" dirty="0">
                <a:latin typeface="Arial MT"/>
                <a:cs typeface="Arial MT"/>
              </a:rPr>
              <a:t> </a:t>
            </a:r>
            <a:r>
              <a:rPr sz="2000" dirty="0">
                <a:latin typeface="Arial MT"/>
                <a:cs typeface="Arial MT"/>
              </a:rPr>
              <a:t>development</a:t>
            </a:r>
            <a:r>
              <a:rPr sz="2000" spc="-55" dirty="0">
                <a:latin typeface="Arial MT"/>
                <a:cs typeface="Arial MT"/>
              </a:rPr>
              <a:t> </a:t>
            </a:r>
            <a:r>
              <a:rPr sz="2000" spc="-10" dirty="0">
                <a:latin typeface="Arial MT"/>
                <a:cs typeface="Arial MT"/>
              </a:rPr>
              <a:t>environment</a:t>
            </a:r>
            <a:endParaRPr sz="2000" dirty="0">
              <a:latin typeface="Arial MT"/>
              <a:cs typeface="Arial MT"/>
            </a:endParaRPr>
          </a:p>
          <a:p>
            <a:pPr marL="314325" indent="-301625">
              <a:spcBef>
                <a:spcPts val="1655"/>
              </a:spcBef>
              <a:buClr>
                <a:srgbClr val="FF0000"/>
              </a:buClr>
              <a:buSzPct val="60000"/>
              <a:buFont typeface="Wingdings"/>
              <a:buChar char=""/>
              <a:tabLst>
                <a:tab pos="314325" algn="l"/>
              </a:tabLst>
            </a:pPr>
            <a:r>
              <a:rPr lang="en-US" sz="2000" dirty="0" err="1" smtClean="0">
                <a:latin typeface="Arial MT"/>
                <a:cs typeface="Arial MT"/>
              </a:rPr>
              <a:t>Pycharm</a:t>
            </a:r>
            <a:r>
              <a:rPr lang="en-US" sz="2000" dirty="0" smtClean="0">
                <a:latin typeface="Arial MT"/>
                <a:cs typeface="Arial MT"/>
              </a:rPr>
              <a:t> </a:t>
            </a:r>
            <a:r>
              <a:rPr lang="en-US" sz="2000" dirty="0" smtClean="0">
                <a:latin typeface="Arial MT"/>
                <a:cs typeface="Arial MT"/>
                <a:sym typeface="Wingdings" panose="05000000000000000000" pitchFamily="2" charset="2"/>
              </a:rPr>
              <a:t>(Setup Link)  </a:t>
            </a:r>
            <a:r>
              <a:rPr lang="en-US" sz="2000" dirty="0" smtClean="0">
                <a:latin typeface="Arial MT"/>
                <a:cs typeface="Arial MT"/>
              </a:rPr>
              <a:t>https</a:t>
            </a:r>
            <a:r>
              <a:rPr lang="en-US" sz="2000" dirty="0">
                <a:latin typeface="Arial MT"/>
                <a:cs typeface="Arial MT"/>
              </a:rPr>
              <a:t>://</a:t>
            </a:r>
            <a:r>
              <a:rPr lang="en-US" sz="2000" dirty="0" smtClean="0">
                <a:latin typeface="Arial MT"/>
                <a:cs typeface="Arial MT"/>
              </a:rPr>
              <a:t>www.youtube.com/watch?v=XsL8JDkH-ec</a:t>
            </a:r>
          </a:p>
          <a:p>
            <a:pPr marL="314325" indent="-301625">
              <a:spcBef>
                <a:spcPts val="1655"/>
              </a:spcBef>
              <a:buClr>
                <a:srgbClr val="FF0000"/>
              </a:buClr>
              <a:buSzPct val="60000"/>
              <a:buFont typeface="Wingdings"/>
              <a:buChar char=""/>
              <a:tabLst>
                <a:tab pos="314325" algn="l"/>
              </a:tabLst>
            </a:pPr>
            <a:r>
              <a:rPr sz="2000" dirty="0" smtClean="0">
                <a:latin typeface="Arial MT"/>
                <a:cs typeface="Arial MT"/>
              </a:rPr>
              <a:t>Other</a:t>
            </a:r>
            <a:r>
              <a:rPr sz="2000" spc="-35" dirty="0" smtClean="0">
                <a:latin typeface="Arial MT"/>
                <a:cs typeface="Arial MT"/>
              </a:rPr>
              <a:t> </a:t>
            </a:r>
            <a:r>
              <a:rPr sz="2000" dirty="0">
                <a:latin typeface="Arial MT"/>
                <a:cs typeface="Arial MT"/>
              </a:rPr>
              <a:t>editors:</a:t>
            </a:r>
            <a:r>
              <a:rPr sz="2000" spc="-30" dirty="0">
                <a:latin typeface="Arial MT"/>
                <a:cs typeface="Arial MT"/>
              </a:rPr>
              <a:t> </a:t>
            </a:r>
            <a:r>
              <a:rPr sz="2000" dirty="0">
                <a:latin typeface="Arial MT"/>
                <a:cs typeface="Arial MT"/>
              </a:rPr>
              <a:t>notepad++,</a:t>
            </a:r>
            <a:r>
              <a:rPr sz="2000" spc="-35" dirty="0">
                <a:latin typeface="Arial MT"/>
                <a:cs typeface="Arial MT"/>
              </a:rPr>
              <a:t> </a:t>
            </a:r>
            <a:r>
              <a:rPr sz="2000" spc="-10" dirty="0" err="1" smtClean="0">
                <a:latin typeface="Arial MT"/>
                <a:cs typeface="Arial MT"/>
              </a:rPr>
              <a:t>editplus</a:t>
            </a:r>
            <a:r>
              <a:rPr sz="2000" spc="-10" dirty="0" smtClean="0">
                <a:latin typeface="Arial MT"/>
                <a:cs typeface="Arial MT"/>
              </a:rPr>
              <a:t>…</a:t>
            </a:r>
            <a:endParaRPr sz="2000" dirty="0">
              <a:latin typeface="Arial MT"/>
              <a:cs typeface="Arial MT"/>
            </a:endParaRPr>
          </a:p>
        </p:txBody>
      </p:sp>
    </p:spTree>
    <p:extLst>
      <p:ext uri="{BB962C8B-B14F-4D97-AF65-F5344CB8AC3E}">
        <p14:creationId xmlns:p14="http://schemas.microsoft.com/office/powerpoint/2010/main" val="664484040"/>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34747"/>
            <a:ext cx="10358120" cy="1108457"/>
          </a:xfrm>
          <a:prstGeom prst="rect">
            <a:avLst/>
          </a:prstGeom>
        </p:spPr>
        <p:txBody>
          <a:bodyPr vert="horz" wrap="square" lIns="0" tIns="427177" rIns="0" bIns="0" rtlCol="0">
            <a:spAutoFit/>
          </a:bodyPr>
          <a:lstStyle/>
          <a:p>
            <a:pPr marL="106680">
              <a:spcBef>
                <a:spcPts val="105"/>
              </a:spcBef>
            </a:pPr>
            <a:r>
              <a:rPr dirty="0">
                <a:latin typeface="Arial MT"/>
                <a:cs typeface="Arial MT"/>
              </a:rPr>
              <a:t>Origin</a:t>
            </a:r>
            <a:r>
              <a:rPr spc="-30" dirty="0">
                <a:latin typeface="Arial MT"/>
                <a:cs typeface="Arial MT"/>
              </a:rPr>
              <a:t> </a:t>
            </a:r>
            <a:r>
              <a:rPr dirty="0">
                <a:latin typeface="Arial MT"/>
                <a:cs typeface="Arial MT"/>
              </a:rPr>
              <a:t>of</a:t>
            </a:r>
            <a:r>
              <a:rPr spc="-30" dirty="0">
                <a:latin typeface="Arial MT"/>
                <a:cs typeface="Arial MT"/>
              </a:rPr>
              <a:t> </a:t>
            </a:r>
            <a:r>
              <a:rPr spc="-10" dirty="0">
                <a:latin typeface="Arial MT"/>
                <a:cs typeface="Arial MT"/>
              </a:rPr>
              <a:t>Python</a:t>
            </a:r>
          </a:p>
        </p:txBody>
      </p:sp>
      <p:sp>
        <p:nvSpPr>
          <p:cNvPr id="3" name="object 3"/>
          <p:cNvSpPr txBox="1"/>
          <p:nvPr/>
        </p:nvSpPr>
        <p:spPr>
          <a:xfrm>
            <a:off x="381000" y="1219200"/>
            <a:ext cx="5707380" cy="4337726"/>
          </a:xfrm>
          <a:prstGeom prst="rect">
            <a:avLst/>
          </a:prstGeom>
        </p:spPr>
        <p:txBody>
          <a:bodyPr vert="horz" wrap="square" lIns="0" tIns="13335" rIns="0" bIns="0" rtlCol="0">
            <a:spAutoFit/>
          </a:bodyPr>
          <a:lstStyle/>
          <a:p>
            <a:pPr marL="314325" indent="-301625">
              <a:spcBef>
                <a:spcPts val="105"/>
              </a:spcBef>
              <a:buClr>
                <a:srgbClr val="FF0000"/>
              </a:buClr>
              <a:buSzPct val="60000"/>
              <a:buFont typeface="Wingdings"/>
              <a:buChar char=""/>
              <a:tabLst>
                <a:tab pos="314325" algn="l"/>
              </a:tabLst>
            </a:pPr>
            <a:r>
              <a:rPr sz="2000" dirty="0">
                <a:latin typeface="Arial MT"/>
                <a:cs typeface="Arial MT"/>
              </a:rPr>
              <a:t>Guido</a:t>
            </a:r>
            <a:r>
              <a:rPr sz="2000" spc="-35" dirty="0">
                <a:latin typeface="Arial MT"/>
                <a:cs typeface="Arial MT"/>
              </a:rPr>
              <a:t> </a:t>
            </a:r>
            <a:r>
              <a:rPr sz="2000" dirty="0">
                <a:latin typeface="Arial MT"/>
                <a:cs typeface="Arial MT"/>
              </a:rPr>
              <a:t>van</a:t>
            </a:r>
            <a:r>
              <a:rPr sz="2000" spc="-30" dirty="0">
                <a:latin typeface="Arial MT"/>
                <a:cs typeface="Arial MT"/>
              </a:rPr>
              <a:t> </a:t>
            </a:r>
            <a:r>
              <a:rPr sz="2000" spc="-10" dirty="0">
                <a:latin typeface="Arial MT"/>
                <a:cs typeface="Arial MT"/>
              </a:rPr>
              <a:t>Rossum:</a:t>
            </a:r>
            <a:endParaRPr sz="2000" dirty="0">
              <a:latin typeface="Arial MT"/>
              <a:cs typeface="Arial MT"/>
            </a:endParaRPr>
          </a:p>
          <a:p>
            <a:pPr marL="690245" lvl="1" indent="-276860">
              <a:spcBef>
                <a:spcPts val="1655"/>
              </a:spcBef>
              <a:buClr>
                <a:srgbClr val="FF0000"/>
              </a:buClr>
              <a:buSzPct val="60000"/>
              <a:buFont typeface="Wingdings"/>
              <a:buChar char=""/>
              <a:tabLst>
                <a:tab pos="690245" algn="l"/>
              </a:tabLst>
            </a:pPr>
            <a:r>
              <a:rPr sz="2000" dirty="0">
                <a:latin typeface="Arial MT"/>
                <a:cs typeface="Arial MT"/>
              </a:rPr>
              <a:t>Master</a:t>
            </a:r>
            <a:r>
              <a:rPr sz="2000" spc="-35" dirty="0">
                <a:latin typeface="Arial MT"/>
                <a:cs typeface="Arial MT"/>
              </a:rPr>
              <a:t> </a:t>
            </a:r>
            <a:r>
              <a:rPr sz="2000" dirty="0">
                <a:latin typeface="Arial MT"/>
                <a:cs typeface="Arial MT"/>
              </a:rPr>
              <a:t>of</a:t>
            </a:r>
            <a:r>
              <a:rPr sz="2000" spc="5" dirty="0">
                <a:latin typeface="Arial MT"/>
                <a:cs typeface="Arial MT"/>
              </a:rPr>
              <a:t> </a:t>
            </a:r>
            <a:r>
              <a:rPr sz="2000" spc="-10" dirty="0">
                <a:latin typeface="Arial MT"/>
                <a:cs typeface="Arial MT"/>
              </a:rPr>
              <a:t>Mathematics</a:t>
            </a:r>
            <a:endParaRPr sz="2000" dirty="0">
              <a:latin typeface="Arial MT"/>
              <a:cs typeface="Arial MT"/>
            </a:endParaRPr>
          </a:p>
          <a:p>
            <a:pPr marL="690245" lvl="1" indent="-276860">
              <a:spcBef>
                <a:spcPts val="1670"/>
              </a:spcBef>
              <a:buClr>
                <a:srgbClr val="FF0000"/>
              </a:buClr>
              <a:buSzPct val="60000"/>
              <a:buFont typeface="Wingdings"/>
              <a:buChar char=""/>
              <a:tabLst>
                <a:tab pos="690245" algn="l"/>
              </a:tabLst>
            </a:pPr>
            <a:r>
              <a:rPr sz="2000" dirty="0">
                <a:latin typeface="Arial MT"/>
                <a:cs typeface="Arial MT"/>
              </a:rPr>
              <a:t>Master</a:t>
            </a:r>
            <a:r>
              <a:rPr sz="2000" spc="-40" dirty="0">
                <a:latin typeface="Arial MT"/>
                <a:cs typeface="Arial MT"/>
              </a:rPr>
              <a:t> </a:t>
            </a:r>
            <a:r>
              <a:rPr sz="2000" dirty="0">
                <a:latin typeface="Arial MT"/>
                <a:cs typeface="Arial MT"/>
              </a:rPr>
              <a:t>of</a:t>
            </a:r>
            <a:r>
              <a:rPr sz="2000" spc="-5" dirty="0">
                <a:latin typeface="Arial MT"/>
                <a:cs typeface="Arial MT"/>
              </a:rPr>
              <a:t> </a:t>
            </a:r>
            <a:r>
              <a:rPr sz="2000" dirty="0">
                <a:latin typeface="Arial MT"/>
                <a:cs typeface="Arial MT"/>
              </a:rPr>
              <a:t>Computer</a:t>
            </a:r>
            <a:r>
              <a:rPr sz="2000" spc="-30" dirty="0">
                <a:latin typeface="Arial MT"/>
                <a:cs typeface="Arial MT"/>
              </a:rPr>
              <a:t> </a:t>
            </a:r>
            <a:r>
              <a:rPr sz="2000" spc="-10" dirty="0">
                <a:latin typeface="Arial MT"/>
                <a:cs typeface="Arial MT"/>
              </a:rPr>
              <a:t>Science</a:t>
            </a:r>
            <a:endParaRPr sz="2000" dirty="0">
              <a:latin typeface="Arial MT"/>
              <a:cs typeface="Arial MT"/>
            </a:endParaRPr>
          </a:p>
          <a:p>
            <a:pPr marL="314325" indent="-301625">
              <a:spcBef>
                <a:spcPts val="1655"/>
              </a:spcBef>
              <a:buClr>
                <a:srgbClr val="FF0000"/>
              </a:buClr>
              <a:buSzPct val="60000"/>
              <a:buFont typeface="Wingdings"/>
              <a:buChar char=""/>
              <a:tabLst>
                <a:tab pos="314325" algn="l"/>
              </a:tabLst>
            </a:pPr>
            <a:r>
              <a:rPr sz="2000" dirty="0">
                <a:latin typeface="Arial MT"/>
                <a:cs typeface="Arial MT"/>
              </a:rPr>
              <a:t>Philosophy</a:t>
            </a:r>
            <a:r>
              <a:rPr sz="2000" spc="-45" dirty="0">
                <a:latin typeface="Arial MT"/>
                <a:cs typeface="Arial MT"/>
              </a:rPr>
              <a:t> </a:t>
            </a:r>
            <a:r>
              <a:rPr sz="2000" dirty="0">
                <a:latin typeface="Arial MT"/>
                <a:cs typeface="Arial MT"/>
              </a:rPr>
              <a:t>of</a:t>
            </a:r>
            <a:r>
              <a:rPr sz="2000" spc="-25" dirty="0">
                <a:latin typeface="Arial MT"/>
                <a:cs typeface="Arial MT"/>
              </a:rPr>
              <a:t> </a:t>
            </a:r>
            <a:r>
              <a:rPr sz="2000" spc="-10" dirty="0">
                <a:latin typeface="Arial MT"/>
                <a:cs typeface="Arial MT"/>
              </a:rPr>
              <a:t>Python:</a:t>
            </a:r>
            <a:endParaRPr sz="2000" dirty="0">
              <a:latin typeface="Arial MT"/>
              <a:cs typeface="Arial MT"/>
            </a:endParaRPr>
          </a:p>
          <a:p>
            <a:pPr marL="690245" lvl="1" indent="-276860">
              <a:spcBef>
                <a:spcPts val="1660"/>
              </a:spcBef>
              <a:buClr>
                <a:srgbClr val="FF0000"/>
              </a:buClr>
              <a:buSzPct val="60000"/>
              <a:buFont typeface="Wingdings"/>
              <a:buChar char=""/>
              <a:tabLst>
                <a:tab pos="690245" algn="l"/>
              </a:tabLst>
            </a:pPr>
            <a:r>
              <a:rPr sz="2000" dirty="0">
                <a:latin typeface="Arial MT"/>
                <a:cs typeface="Arial MT"/>
              </a:rPr>
              <a:t>Python</a:t>
            </a:r>
            <a:r>
              <a:rPr sz="2000" spc="-20" dirty="0">
                <a:latin typeface="Arial MT"/>
                <a:cs typeface="Arial MT"/>
              </a:rPr>
              <a:t> </a:t>
            </a:r>
            <a:r>
              <a:rPr sz="2000" dirty="0">
                <a:latin typeface="Arial MT"/>
                <a:cs typeface="Arial MT"/>
              </a:rPr>
              <a:t>is</a:t>
            </a:r>
            <a:r>
              <a:rPr sz="2000" spc="-25" dirty="0">
                <a:latin typeface="Arial MT"/>
                <a:cs typeface="Arial MT"/>
              </a:rPr>
              <a:t> </a:t>
            </a:r>
            <a:r>
              <a:rPr sz="2000" dirty="0">
                <a:latin typeface="Arial MT"/>
                <a:cs typeface="Arial MT"/>
              </a:rPr>
              <a:t>engineering</a:t>
            </a:r>
            <a:r>
              <a:rPr sz="2000" spc="-35" dirty="0">
                <a:latin typeface="Arial MT"/>
                <a:cs typeface="Arial MT"/>
              </a:rPr>
              <a:t> </a:t>
            </a:r>
            <a:r>
              <a:rPr sz="2000" dirty="0">
                <a:latin typeface="Arial MT"/>
                <a:cs typeface="Arial MT"/>
              </a:rPr>
              <a:t>but</a:t>
            </a:r>
            <a:r>
              <a:rPr sz="2000" spc="-35" dirty="0">
                <a:latin typeface="Arial MT"/>
                <a:cs typeface="Arial MT"/>
              </a:rPr>
              <a:t> </a:t>
            </a:r>
            <a:r>
              <a:rPr sz="2000" dirty="0">
                <a:latin typeface="Arial MT"/>
                <a:cs typeface="Arial MT"/>
              </a:rPr>
              <a:t>not</a:t>
            </a:r>
            <a:r>
              <a:rPr sz="2000" spc="-35" dirty="0">
                <a:latin typeface="Arial MT"/>
                <a:cs typeface="Arial MT"/>
              </a:rPr>
              <a:t> </a:t>
            </a:r>
            <a:r>
              <a:rPr sz="2000" spc="-20" dirty="0">
                <a:latin typeface="Arial MT"/>
                <a:cs typeface="Arial MT"/>
              </a:rPr>
              <a:t>art.</a:t>
            </a:r>
            <a:endParaRPr sz="2000" dirty="0">
              <a:latin typeface="Arial MT"/>
              <a:cs typeface="Arial MT"/>
            </a:endParaRPr>
          </a:p>
          <a:p>
            <a:pPr marL="690245" lvl="1" indent="-276860">
              <a:spcBef>
                <a:spcPts val="1664"/>
              </a:spcBef>
              <a:buClr>
                <a:srgbClr val="FF0000"/>
              </a:buClr>
              <a:buSzPct val="60000"/>
              <a:buFont typeface="Wingdings"/>
              <a:buChar char=""/>
              <a:tabLst>
                <a:tab pos="690245" algn="l"/>
              </a:tabLst>
            </a:pPr>
            <a:r>
              <a:rPr sz="2000" dirty="0">
                <a:latin typeface="Arial MT"/>
                <a:cs typeface="Arial MT"/>
              </a:rPr>
              <a:t>There</a:t>
            </a:r>
            <a:r>
              <a:rPr sz="2000" spc="-30" dirty="0">
                <a:latin typeface="Arial MT"/>
                <a:cs typeface="Arial MT"/>
              </a:rPr>
              <a:t> </a:t>
            </a:r>
            <a:r>
              <a:rPr sz="2000" dirty="0">
                <a:latin typeface="Arial MT"/>
                <a:cs typeface="Arial MT"/>
              </a:rPr>
              <a:t>should</a:t>
            </a:r>
            <a:r>
              <a:rPr sz="2000" spc="-15" dirty="0">
                <a:latin typeface="Arial MT"/>
                <a:cs typeface="Arial MT"/>
              </a:rPr>
              <a:t> </a:t>
            </a:r>
            <a:r>
              <a:rPr sz="2000" dirty="0">
                <a:latin typeface="Arial MT"/>
                <a:cs typeface="Arial MT"/>
              </a:rPr>
              <a:t>be</a:t>
            </a:r>
            <a:r>
              <a:rPr sz="2000" spc="-15" dirty="0">
                <a:latin typeface="Arial MT"/>
                <a:cs typeface="Arial MT"/>
              </a:rPr>
              <a:t> </a:t>
            </a:r>
            <a:r>
              <a:rPr sz="2000" dirty="0">
                <a:latin typeface="Arial MT"/>
                <a:cs typeface="Arial MT"/>
              </a:rPr>
              <a:t>one,</a:t>
            </a:r>
            <a:r>
              <a:rPr sz="2000" spc="-20"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preferably</a:t>
            </a:r>
            <a:r>
              <a:rPr sz="2000" spc="-50" dirty="0">
                <a:latin typeface="Arial MT"/>
                <a:cs typeface="Arial MT"/>
              </a:rPr>
              <a:t> </a:t>
            </a:r>
            <a:r>
              <a:rPr sz="2000" spc="-20" dirty="0">
                <a:latin typeface="Arial MT"/>
                <a:cs typeface="Arial MT"/>
              </a:rPr>
              <a:t>only</a:t>
            </a:r>
            <a:endParaRPr sz="2000" dirty="0">
              <a:latin typeface="Arial MT"/>
              <a:cs typeface="Arial MT"/>
            </a:endParaRPr>
          </a:p>
          <a:p>
            <a:pPr marL="690880">
              <a:spcBef>
                <a:spcPts val="960"/>
              </a:spcBef>
            </a:pPr>
            <a:r>
              <a:rPr sz="2000" dirty="0">
                <a:latin typeface="Arial MT"/>
                <a:cs typeface="Arial MT"/>
              </a:rPr>
              <a:t>one,</a:t>
            </a:r>
            <a:r>
              <a:rPr sz="2000" spc="-25" dirty="0">
                <a:latin typeface="Arial MT"/>
                <a:cs typeface="Arial MT"/>
              </a:rPr>
              <a:t> </a:t>
            </a:r>
            <a:r>
              <a:rPr sz="2000" dirty="0">
                <a:latin typeface="Arial MT"/>
                <a:cs typeface="Arial MT"/>
              </a:rPr>
              <a:t>obvious</a:t>
            </a:r>
            <a:r>
              <a:rPr sz="2000" spc="-5" dirty="0">
                <a:latin typeface="Arial MT"/>
                <a:cs typeface="Arial MT"/>
              </a:rPr>
              <a:t> </a:t>
            </a:r>
            <a:r>
              <a:rPr sz="2000" dirty="0">
                <a:latin typeface="Arial MT"/>
                <a:cs typeface="Arial MT"/>
              </a:rPr>
              <a:t>way</a:t>
            </a:r>
            <a:r>
              <a:rPr sz="2000" spc="-25" dirty="0">
                <a:latin typeface="Arial MT"/>
                <a:cs typeface="Arial MT"/>
              </a:rPr>
              <a:t> </a:t>
            </a:r>
            <a:r>
              <a:rPr sz="2000" dirty="0">
                <a:latin typeface="Arial MT"/>
                <a:cs typeface="Arial MT"/>
              </a:rPr>
              <a:t>to do</a:t>
            </a:r>
            <a:r>
              <a:rPr sz="2000" spc="-15" dirty="0">
                <a:latin typeface="Arial MT"/>
                <a:cs typeface="Arial MT"/>
              </a:rPr>
              <a:t> </a:t>
            </a:r>
            <a:r>
              <a:rPr sz="2000" spc="-25" dirty="0">
                <a:latin typeface="Arial MT"/>
                <a:cs typeface="Arial MT"/>
              </a:rPr>
              <a:t>it.</a:t>
            </a:r>
            <a:endParaRPr sz="2000" dirty="0">
              <a:latin typeface="Arial MT"/>
              <a:cs typeface="Arial MT"/>
            </a:endParaRPr>
          </a:p>
          <a:p>
            <a:pPr marL="690880" marR="5080" lvl="1" indent="-277495">
              <a:lnSpc>
                <a:spcPct val="140000"/>
              </a:lnSpc>
              <a:spcBef>
                <a:spcPts val="700"/>
              </a:spcBef>
              <a:buClr>
                <a:srgbClr val="FF0000"/>
              </a:buClr>
              <a:buSzPct val="60000"/>
              <a:buFont typeface="Wingdings"/>
              <a:buChar char=""/>
              <a:tabLst>
                <a:tab pos="690880" algn="l"/>
              </a:tabLst>
            </a:pPr>
            <a:r>
              <a:rPr sz="2000" dirty="0">
                <a:latin typeface="Arial MT"/>
                <a:cs typeface="Arial MT"/>
              </a:rPr>
              <a:t>Simple</a:t>
            </a:r>
            <a:r>
              <a:rPr sz="2000" spc="-15"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better</a:t>
            </a:r>
            <a:r>
              <a:rPr sz="2000" spc="-30" dirty="0">
                <a:latin typeface="Arial MT"/>
                <a:cs typeface="Arial MT"/>
              </a:rPr>
              <a:t> </a:t>
            </a:r>
            <a:r>
              <a:rPr sz="2000" dirty="0">
                <a:latin typeface="Arial MT"/>
                <a:cs typeface="Arial MT"/>
              </a:rPr>
              <a:t>than</a:t>
            </a:r>
            <a:r>
              <a:rPr sz="2000" spc="-20" dirty="0">
                <a:latin typeface="Arial MT"/>
                <a:cs typeface="Arial MT"/>
              </a:rPr>
              <a:t> </a:t>
            </a:r>
            <a:r>
              <a:rPr sz="2000" dirty="0">
                <a:latin typeface="Arial MT"/>
                <a:cs typeface="Arial MT"/>
              </a:rPr>
              <a:t>complex,</a:t>
            </a:r>
            <a:r>
              <a:rPr sz="2000" spc="-40" dirty="0">
                <a:latin typeface="Arial MT"/>
                <a:cs typeface="Arial MT"/>
              </a:rPr>
              <a:t> </a:t>
            </a:r>
            <a:r>
              <a:rPr sz="2000" dirty="0">
                <a:latin typeface="Arial MT"/>
                <a:cs typeface="Arial MT"/>
              </a:rPr>
              <a:t>and</a:t>
            </a:r>
            <a:r>
              <a:rPr sz="2000" spc="-25" dirty="0">
                <a:latin typeface="Arial MT"/>
                <a:cs typeface="Arial MT"/>
              </a:rPr>
              <a:t> </a:t>
            </a:r>
            <a:r>
              <a:rPr sz="2000" dirty="0">
                <a:latin typeface="Arial MT"/>
                <a:cs typeface="Arial MT"/>
              </a:rPr>
              <a:t>explicit</a:t>
            </a:r>
            <a:r>
              <a:rPr sz="2000" spc="-20" dirty="0">
                <a:latin typeface="Arial MT"/>
                <a:cs typeface="Arial MT"/>
              </a:rPr>
              <a:t> </a:t>
            </a:r>
            <a:r>
              <a:rPr sz="2000" spc="-25" dirty="0">
                <a:latin typeface="Arial MT"/>
                <a:cs typeface="Arial MT"/>
              </a:rPr>
              <a:t>is </a:t>
            </a:r>
            <a:r>
              <a:rPr sz="2000" dirty="0">
                <a:latin typeface="Arial MT"/>
                <a:cs typeface="Arial MT"/>
              </a:rPr>
              <a:t>better</a:t>
            </a:r>
            <a:r>
              <a:rPr sz="2000" spc="-30" dirty="0">
                <a:latin typeface="Arial MT"/>
                <a:cs typeface="Arial MT"/>
              </a:rPr>
              <a:t> </a:t>
            </a:r>
            <a:r>
              <a:rPr sz="2000" dirty="0">
                <a:latin typeface="Arial MT"/>
                <a:cs typeface="Arial MT"/>
              </a:rPr>
              <a:t>than</a:t>
            </a:r>
            <a:r>
              <a:rPr sz="2000" spc="-10" dirty="0">
                <a:latin typeface="Arial MT"/>
                <a:cs typeface="Arial MT"/>
              </a:rPr>
              <a:t> implicit.</a:t>
            </a:r>
            <a:endParaRPr sz="2000" dirty="0">
              <a:latin typeface="Arial MT"/>
              <a:cs typeface="Arial MT"/>
            </a:endParaRPr>
          </a:p>
        </p:txBody>
      </p:sp>
      <p:grpSp>
        <p:nvGrpSpPr>
          <p:cNvPr id="4" name="object 4"/>
          <p:cNvGrpSpPr/>
          <p:nvPr/>
        </p:nvGrpSpPr>
        <p:grpSpPr>
          <a:xfrm>
            <a:off x="6934200" y="1625938"/>
            <a:ext cx="2574925" cy="3524250"/>
            <a:chOff x="6109271" y="1441259"/>
            <a:chExt cx="2574925" cy="3524250"/>
          </a:xfrm>
        </p:grpSpPr>
        <p:pic>
          <p:nvPicPr>
            <p:cNvPr id="5" name="object 5"/>
            <p:cNvPicPr/>
            <p:nvPr/>
          </p:nvPicPr>
          <p:blipFill>
            <a:blip r:embed="rId2" cstate="print"/>
            <a:stretch>
              <a:fillRect/>
            </a:stretch>
          </p:blipFill>
          <p:spPr>
            <a:xfrm>
              <a:off x="6118860" y="1450848"/>
              <a:ext cx="2555747" cy="3505200"/>
            </a:xfrm>
            <a:prstGeom prst="rect">
              <a:avLst/>
            </a:prstGeom>
          </p:spPr>
        </p:pic>
        <p:sp>
          <p:nvSpPr>
            <p:cNvPr id="6" name="object 6"/>
            <p:cNvSpPr/>
            <p:nvPr/>
          </p:nvSpPr>
          <p:spPr>
            <a:xfrm>
              <a:off x="6114034" y="1446022"/>
              <a:ext cx="2565400" cy="3514725"/>
            </a:xfrm>
            <a:custGeom>
              <a:avLst/>
              <a:gdLst/>
              <a:ahLst/>
              <a:cxnLst/>
              <a:rect l="l" t="t" r="r" b="b"/>
              <a:pathLst>
                <a:path w="2565400" h="3514725">
                  <a:moveTo>
                    <a:pt x="0" y="3514725"/>
                  </a:moveTo>
                  <a:lnTo>
                    <a:pt x="2565273" y="3514725"/>
                  </a:lnTo>
                  <a:lnTo>
                    <a:pt x="2565273" y="0"/>
                  </a:lnTo>
                  <a:lnTo>
                    <a:pt x="0" y="0"/>
                  </a:lnTo>
                  <a:lnTo>
                    <a:pt x="0" y="3514725"/>
                  </a:lnTo>
                  <a:close/>
                </a:path>
              </a:pathLst>
            </a:custGeom>
            <a:ln w="9525">
              <a:solidFill>
                <a:srgbClr val="D9D9D9"/>
              </a:solidFill>
            </a:ln>
          </p:spPr>
          <p:txBody>
            <a:bodyPr wrap="square" lIns="0" tIns="0" rIns="0" bIns="0" rtlCol="0"/>
            <a:lstStyle/>
            <a:p>
              <a:endParaRPr/>
            </a:p>
          </p:txBody>
        </p:sp>
      </p:grpSp>
      <p:pic>
        <p:nvPicPr>
          <p:cNvPr id="9" name="object 2"/>
          <p:cNvPicPr/>
          <p:nvPr/>
        </p:nvPicPr>
        <p:blipFill>
          <a:blip r:embed="rId3" cstate="print"/>
          <a:stretch>
            <a:fillRect/>
          </a:stretch>
        </p:blipFill>
        <p:spPr>
          <a:xfrm>
            <a:off x="11065764" y="5884164"/>
            <a:ext cx="821436" cy="821436"/>
          </a:xfrm>
          <a:prstGeom prst="rect">
            <a:avLst/>
          </a:prstGeom>
        </p:spPr>
      </p:pic>
    </p:spTree>
    <p:extLst>
      <p:ext uri="{BB962C8B-B14F-4D97-AF65-F5344CB8AC3E}">
        <p14:creationId xmlns:p14="http://schemas.microsoft.com/office/powerpoint/2010/main" val="4105147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80">
                                          <p:stCondLst>
                                            <p:cond delay="0"/>
                                          </p:stCondLst>
                                        </p:cTn>
                                        <p:tgtEl>
                                          <p:spTgt spid="4"/>
                                        </p:tgtEl>
                                      </p:cBhvr>
                                    </p:animEffect>
                                    <p:anim calcmode="lin" valueType="num">
                                      <p:cBhvr>
                                        <p:cTn id="2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8" dur="26">
                                          <p:stCondLst>
                                            <p:cond delay="650"/>
                                          </p:stCondLst>
                                        </p:cTn>
                                        <p:tgtEl>
                                          <p:spTgt spid="4"/>
                                        </p:tgtEl>
                                      </p:cBhvr>
                                      <p:to x="100000" y="60000"/>
                                    </p:animScale>
                                    <p:animScale>
                                      <p:cBhvr>
                                        <p:cTn id="29" dur="166" decel="50000">
                                          <p:stCondLst>
                                            <p:cond delay="676"/>
                                          </p:stCondLst>
                                        </p:cTn>
                                        <p:tgtEl>
                                          <p:spTgt spid="4"/>
                                        </p:tgtEl>
                                      </p:cBhvr>
                                      <p:to x="100000" y="100000"/>
                                    </p:animScale>
                                    <p:animScale>
                                      <p:cBhvr>
                                        <p:cTn id="30" dur="26">
                                          <p:stCondLst>
                                            <p:cond delay="1312"/>
                                          </p:stCondLst>
                                        </p:cTn>
                                        <p:tgtEl>
                                          <p:spTgt spid="4"/>
                                        </p:tgtEl>
                                      </p:cBhvr>
                                      <p:to x="100000" y="80000"/>
                                    </p:animScale>
                                    <p:animScale>
                                      <p:cBhvr>
                                        <p:cTn id="31" dur="166" decel="50000">
                                          <p:stCondLst>
                                            <p:cond delay="1338"/>
                                          </p:stCondLst>
                                        </p:cTn>
                                        <p:tgtEl>
                                          <p:spTgt spid="4"/>
                                        </p:tgtEl>
                                      </p:cBhvr>
                                      <p:to x="100000" y="100000"/>
                                    </p:animScale>
                                    <p:animScale>
                                      <p:cBhvr>
                                        <p:cTn id="32" dur="26">
                                          <p:stCondLst>
                                            <p:cond delay="1642"/>
                                          </p:stCondLst>
                                        </p:cTn>
                                        <p:tgtEl>
                                          <p:spTgt spid="4"/>
                                        </p:tgtEl>
                                      </p:cBhvr>
                                      <p:to x="100000" y="90000"/>
                                    </p:animScale>
                                    <p:animScale>
                                      <p:cBhvr>
                                        <p:cTn id="33" dur="166" decel="50000">
                                          <p:stCondLst>
                                            <p:cond delay="1668"/>
                                          </p:stCondLst>
                                        </p:cTn>
                                        <p:tgtEl>
                                          <p:spTgt spid="4"/>
                                        </p:tgtEl>
                                      </p:cBhvr>
                                      <p:to x="100000" y="100000"/>
                                    </p:animScale>
                                    <p:animScale>
                                      <p:cBhvr>
                                        <p:cTn id="34" dur="26">
                                          <p:stCondLst>
                                            <p:cond delay="1808"/>
                                          </p:stCondLst>
                                        </p:cTn>
                                        <p:tgtEl>
                                          <p:spTgt spid="4"/>
                                        </p:tgtEl>
                                      </p:cBhvr>
                                      <p:to x="100000" y="95000"/>
                                    </p:animScale>
                                    <p:animScale>
                                      <p:cBhvr>
                                        <p:cTn id="35"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0"/>
            <a:ext cx="10358120" cy="1108457"/>
          </a:xfrm>
          <a:prstGeom prst="rect">
            <a:avLst/>
          </a:prstGeom>
        </p:spPr>
        <p:txBody>
          <a:bodyPr vert="horz" wrap="square" lIns="0" tIns="427177" rIns="0" bIns="0" rtlCol="0">
            <a:spAutoFit/>
          </a:bodyPr>
          <a:lstStyle/>
          <a:p>
            <a:pPr marL="106680">
              <a:spcBef>
                <a:spcPts val="105"/>
              </a:spcBef>
            </a:pPr>
            <a:r>
              <a:rPr dirty="0">
                <a:latin typeface="Arial MT"/>
                <a:cs typeface="Arial MT"/>
              </a:rPr>
              <a:t>Advantages</a:t>
            </a:r>
            <a:r>
              <a:rPr spc="-35" dirty="0">
                <a:latin typeface="Arial MT"/>
                <a:cs typeface="Arial MT"/>
              </a:rPr>
              <a:t> </a:t>
            </a:r>
            <a:r>
              <a:rPr dirty="0">
                <a:latin typeface="Arial MT"/>
                <a:cs typeface="Arial MT"/>
              </a:rPr>
              <a:t>of</a:t>
            </a:r>
            <a:r>
              <a:rPr spc="-65" dirty="0">
                <a:latin typeface="Arial MT"/>
                <a:cs typeface="Arial MT"/>
              </a:rPr>
              <a:t> </a:t>
            </a:r>
            <a:r>
              <a:rPr dirty="0">
                <a:latin typeface="Arial MT"/>
                <a:cs typeface="Arial MT"/>
              </a:rPr>
              <a:t>Python</a:t>
            </a:r>
            <a:r>
              <a:rPr spc="-50" dirty="0">
                <a:latin typeface="Arial MT"/>
                <a:cs typeface="Arial MT"/>
              </a:rPr>
              <a:t> </a:t>
            </a:r>
            <a:endParaRPr spc="-25" dirty="0">
              <a:latin typeface="Arial MT"/>
              <a:cs typeface="Arial MT"/>
            </a:endParaRPr>
          </a:p>
        </p:txBody>
      </p:sp>
      <p:sp>
        <p:nvSpPr>
          <p:cNvPr id="5" name="object 5"/>
          <p:cNvSpPr txBox="1">
            <a:spLocks noGrp="1"/>
          </p:cNvSpPr>
          <p:nvPr>
            <p:ph type="ftr" sz="quarter" idx="5"/>
          </p:nvPr>
        </p:nvSpPr>
        <p:spPr>
          <a:xfrm>
            <a:off x="152400" y="6477000"/>
            <a:ext cx="3901440" cy="153888"/>
          </a:xfrm>
          <a:prstGeom prst="rect">
            <a:avLst/>
          </a:prstGeom>
        </p:spPr>
        <p:txBody>
          <a:bodyPr vert="horz" wrap="square" lIns="0" tIns="0" rIns="0" bIns="0" rtlCol="0">
            <a:spAutoFit/>
          </a:bodyPr>
          <a:lstStyle/>
          <a:p>
            <a:pPr marL="12700">
              <a:lnSpc>
                <a:spcPts val="1240"/>
              </a:lnSpc>
            </a:pPr>
            <a:r>
              <a:rPr dirty="0"/>
              <a:t>Copyright</a:t>
            </a:r>
            <a:r>
              <a:rPr spc="-40" dirty="0"/>
              <a:t> </a:t>
            </a:r>
            <a:r>
              <a:rPr dirty="0"/>
              <a:t>Huawei</a:t>
            </a:r>
            <a:r>
              <a:rPr spc="-5" dirty="0"/>
              <a:t> </a:t>
            </a:r>
            <a:r>
              <a:rPr spc="-10" dirty="0"/>
              <a:t>Technologies</a:t>
            </a:r>
            <a:r>
              <a:rPr spc="-15" dirty="0"/>
              <a:t> </a:t>
            </a:r>
            <a:r>
              <a:rPr dirty="0"/>
              <a:t>Co.,</a:t>
            </a:r>
            <a:r>
              <a:rPr spc="-10" dirty="0"/>
              <a:t> </a:t>
            </a:r>
            <a:r>
              <a:rPr spc="-25" dirty="0"/>
              <a:t>Ltd</a:t>
            </a:r>
          </a:p>
        </p:txBody>
      </p:sp>
      <p:sp>
        <p:nvSpPr>
          <p:cNvPr id="3" name="object 3"/>
          <p:cNvSpPr txBox="1"/>
          <p:nvPr/>
        </p:nvSpPr>
        <p:spPr>
          <a:xfrm>
            <a:off x="533400" y="1296546"/>
            <a:ext cx="8263890" cy="4796057"/>
          </a:xfrm>
          <a:prstGeom prst="rect">
            <a:avLst/>
          </a:prstGeom>
        </p:spPr>
        <p:txBody>
          <a:bodyPr vert="horz" wrap="square" lIns="0" tIns="12065" rIns="0" bIns="0" rtlCol="0">
            <a:spAutoFit/>
          </a:bodyPr>
          <a:lstStyle/>
          <a:p>
            <a:pPr marL="314325" indent="-301625">
              <a:spcBef>
                <a:spcPts val="95"/>
              </a:spcBef>
              <a:buClr>
                <a:srgbClr val="FF0000"/>
              </a:buClr>
              <a:buSzPct val="59375"/>
              <a:buFont typeface="Wingdings"/>
              <a:buChar char=""/>
              <a:tabLst>
                <a:tab pos="314325" algn="l"/>
              </a:tabLst>
            </a:pPr>
            <a:r>
              <a:rPr sz="1600" dirty="0">
                <a:latin typeface="Arial MT"/>
                <a:cs typeface="Arial MT"/>
              </a:rPr>
              <a:t>Simple:</a:t>
            </a:r>
            <a:r>
              <a:rPr sz="1600" spc="-45" dirty="0">
                <a:latin typeface="Arial MT"/>
                <a:cs typeface="Arial MT"/>
              </a:rPr>
              <a:t> </a:t>
            </a:r>
            <a:r>
              <a:rPr sz="1600" dirty="0">
                <a:latin typeface="Arial MT"/>
                <a:cs typeface="Arial MT"/>
              </a:rPr>
              <a:t>Python</a:t>
            </a:r>
            <a:r>
              <a:rPr sz="1600" spc="-15" dirty="0">
                <a:latin typeface="Arial MT"/>
                <a:cs typeface="Arial MT"/>
              </a:rPr>
              <a:t> </a:t>
            </a:r>
            <a:r>
              <a:rPr sz="1600" dirty="0">
                <a:latin typeface="Arial MT"/>
                <a:cs typeface="Arial MT"/>
              </a:rPr>
              <a:t>is</a:t>
            </a:r>
            <a:r>
              <a:rPr sz="1600" spc="-30" dirty="0">
                <a:latin typeface="Arial MT"/>
                <a:cs typeface="Arial MT"/>
              </a:rPr>
              <a:t> </a:t>
            </a:r>
            <a:r>
              <a:rPr sz="1600" dirty="0">
                <a:latin typeface="Arial MT"/>
                <a:cs typeface="Arial MT"/>
              </a:rPr>
              <a:t>an</a:t>
            </a:r>
            <a:r>
              <a:rPr sz="1600" spc="-30" dirty="0">
                <a:latin typeface="Arial MT"/>
                <a:cs typeface="Arial MT"/>
              </a:rPr>
              <a:t> </a:t>
            </a:r>
            <a:r>
              <a:rPr sz="1600" dirty="0">
                <a:latin typeface="Arial MT"/>
                <a:cs typeface="Arial MT"/>
              </a:rPr>
              <a:t>ideal</a:t>
            </a:r>
            <a:r>
              <a:rPr sz="1600" spc="-40" dirty="0">
                <a:latin typeface="Arial MT"/>
                <a:cs typeface="Arial MT"/>
              </a:rPr>
              <a:t> </a:t>
            </a:r>
            <a:r>
              <a:rPr sz="1600" dirty="0">
                <a:latin typeface="Arial MT"/>
                <a:cs typeface="Arial MT"/>
              </a:rPr>
              <a:t>programming</a:t>
            </a:r>
            <a:r>
              <a:rPr sz="1600" spc="-15" dirty="0">
                <a:latin typeface="Arial MT"/>
                <a:cs typeface="Arial MT"/>
              </a:rPr>
              <a:t> </a:t>
            </a:r>
            <a:r>
              <a:rPr sz="1600" dirty="0">
                <a:latin typeface="Arial MT"/>
                <a:cs typeface="Arial MT"/>
              </a:rPr>
              <a:t>language</a:t>
            </a:r>
            <a:r>
              <a:rPr sz="1600" spc="-35" dirty="0">
                <a:latin typeface="Arial MT"/>
                <a:cs typeface="Arial MT"/>
              </a:rPr>
              <a:t> </a:t>
            </a:r>
            <a:r>
              <a:rPr sz="1600" dirty="0">
                <a:latin typeface="Arial MT"/>
                <a:cs typeface="Arial MT"/>
              </a:rPr>
              <a:t>of</a:t>
            </a:r>
            <a:r>
              <a:rPr sz="1600" spc="-25" dirty="0">
                <a:latin typeface="Arial MT"/>
                <a:cs typeface="Arial MT"/>
              </a:rPr>
              <a:t> </a:t>
            </a:r>
            <a:r>
              <a:rPr sz="1600" spc="-10" dirty="0">
                <a:latin typeface="Arial MT"/>
                <a:cs typeface="Arial MT"/>
              </a:rPr>
              <a:t>simplicity.</a:t>
            </a:r>
            <a:endParaRPr sz="1600" dirty="0">
              <a:latin typeface="Arial MT"/>
              <a:cs typeface="Arial MT"/>
            </a:endParaRPr>
          </a:p>
          <a:p>
            <a:pPr marL="314325" indent="-301625">
              <a:spcBef>
                <a:spcPts val="1270"/>
              </a:spcBef>
              <a:buClr>
                <a:srgbClr val="FF0000"/>
              </a:buClr>
              <a:buSzPct val="59375"/>
              <a:buFont typeface="Wingdings"/>
              <a:buChar char=""/>
              <a:tabLst>
                <a:tab pos="314325" algn="l"/>
              </a:tabLst>
            </a:pPr>
            <a:r>
              <a:rPr sz="1600" spc="-10" dirty="0">
                <a:latin typeface="Arial MT"/>
                <a:cs typeface="Arial MT"/>
              </a:rPr>
              <a:t>Easy-to-</a:t>
            </a:r>
            <a:r>
              <a:rPr sz="1600" dirty="0">
                <a:latin typeface="Arial MT"/>
                <a:cs typeface="Arial MT"/>
              </a:rPr>
              <a:t>learn: few</a:t>
            </a:r>
            <a:r>
              <a:rPr sz="1600" spc="-25" dirty="0">
                <a:latin typeface="Arial MT"/>
                <a:cs typeface="Arial MT"/>
              </a:rPr>
              <a:t> </a:t>
            </a:r>
            <a:r>
              <a:rPr sz="1600" dirty="0">
                <a:latin typeface="Arial MT"/>
                <a:cs typeface="Arial MT"/>
              </a:rPr>
              <a:t>key</a:t>
            </a:r>
            <a:r>
              <a:rPr sz="1600" spc="-40" dirty="0">
                <a:latin typeface="Arial MT"/>
                <a:cs typeface="Arial MT"/>
              </a:rPr>
              <a:t> </a:t>
            </a:r>
            <a:r>
              <a:rPr sz="1600" dirty="0">
                <a:latin typeface="Arial MT"/>
                <a:cs typeface="Arial MT"/>
              </a:rPr>
              <a:t>words, simple</a:t>
            </a:r>
            <a:r>
              <a:rPr sz="1600" spc="-60" dirty="0">
                <a:latin typeface="Arial MT"/>
                <a:cs typeface="Arial MT"/>
              </a:rPr>
              <a:t> </a:t>
            </a:r>
            <a:r>
              <a:rPr sz="1600" dirty="0">
                <a:latin typeface="Arial MT"/>
                <a:cs typeface="Arial MT"/>
              </a:rPr>
              <a:t>structure, and</a:t>
            </a:r>
            <a:r>
              <a:rPr sz="1600" spc="-25" dirty="0">
                <a:latin typeface="Arial MT"/>
                <a:cs typeface="Arial MT"/>
              </a:rPr>
              <a:t> </a:t>
            </a:r>
            <a:r>
              <a:rPr sz="1600" dirty="0">
                <a:latin typeface="Arial MT"/>
                <a:cs typeface="Arial MT"/>
              </a:rPr>
              <a:t>explicit</a:t>
            </a:r>
            <a:r>
              <a:rPr sz="1600" spc="-40" dirty="0">
                <a:latin typeface="Arial MT"/>
                <a:cs typeface="Arial MT"/>
              </a:rPr>
              <a:t> </a:t>
            </a:r>
            <a:r>
              <a:rPr sz="1600" spc="-10" dirty="0">
                <a:latin typeface="Arial MT"/>
                <a:cs typeface="Arial MT"/>
              </a:rPr>
              <a:t>syntax</a:t>
            </a:r>
            <a:endParaRPr sz="1600" dirty="0">
              <a:latin typeface="Arial MT"/>
              <a:cs typeface="Arial MT"/>
            </a:endParaRPr>
          </a:p>
          <a:p>
            <a:pPr marL="314325" indent="-301625">
              <a:spcBef>
                <a:spcPts val="1265"/>
              </a:spcBef>
              <a:buClr>
                <a:srgbClr val="FF0000"/>
              </a:buClr>
              <a:buSzPct val="59375"/>
              <a:buFont typeface="Wingdings"/>
              <a:buChar char=""/>
              <a:tabLst>
                <a:tab pos="314325" algn="l"/>
              </a:tabLst>
            </a:pPr>
            <a:r>
              <a:rPr sz="1600" spc="-10" dirty="0">
                <a:latin typeface="Arial MT"/>
                <a:cs typeface="Arial MT"/>
              </a:rPr>
              <a:t>Open-</a:t>
            </a:r>
            <a:r>
              <a:rPr sz="1600" dirty="0">
                <a:latin typeface="Arial MT"/>
                <a:cs typeface="Arial MT"/>
              </a:rPr>
              <a:t>source:</a:t>
            </a:r>
            <a:r>
              <a:rPr sz="1600" spc="-10" dirty="0">
                <a:latin typeface="Arial MT"/>
                <a:cs typeface="Arial MT"/>
              </a:rPr>
              <a:t> </a:t>
            </a:r>
            <a:r>
              <a:rPr sz="1600" dirty="0">
                <a:latin typeface="Arial MT"/>
                <a:cs typeface="Arial MT"/>
              </a:rPr>
              <a:t>Python</a:t>
            </a:r>
            <a:r>
              <a:rPr sz="1600" spc="-20" dirty="0">
                <a:latin typeface="Arial MT"/>
                <a:cs typeface="Arial MT"/>
              </a:rPr>
              <a:t> </a:t>
            </a:r>
            <a:r>
              <a:rPr sz="1600" dirty="0">
                <a:latin typeface="Arial MT"/>
                <a:cs typeface="Arial MT"/>
              </a:rPr>
              <a:t>is</a:t>
            </a:r>
            <a:r>
              <a:rPr sz="1600" spc="-45" dirty="0">
                <a:latin typeface="Arial MT"/>
                <a:cs typeface="Arial MT"/>
              </a:rPr>
              <a:t> </a:t>
            </a:r>
            <a:r>
              <a:rPr sz="1600" dirty="0">
                <a:latin typeface="Arial MT"/>
                <a:cs typeface="Arial MT"/>
              </a:rPr>
              <a:t>one</a:t>
            </a:r>
            <a:r>
              <a:rPr sz="1600" spc="-30" dirty="0">
                <a:latin typeface="Arial MT"/>
                <a:cs typeface="Arial MT"/>
              </a:rPr>
              <a:t> </a:t>
            </a:r>
            <a:r>
              <a:rPr sz="1600" dirty="0">
                <a:latin typeface="Arial MT"/>
                <a:cs typeface="Arial MT"/>
              </a:rPr>
              <a:t>of</a:t>
            </a:r>
            <a:r>
              <a:rPr sz="1600" spc="-30" dirty="0">
                <a:latin typeface="Arial MT"/>
                <a:cs typeface="Arial MT"/>
              </a:rPr>
              <a:t> </a:t>
            </a:r>
            <a:r>
              <a:rPr sz="1600" dirty="0">
                <a:latin typeface="Arial MT"/>
                <a:cs typeface="Arial MT"/>
              </a:rPr>
              <a:t>Free/Libre</a:t>
            </a:r>
            <a:r>
              <a:rPr sz="1600" spc="-30" dirty="0">
                <a:latin typeface="Arial MT"/>
                <a:cs typeface="Arial MT"/>
              </a:rPr>
              <a:t> </a:t>
            </a:r>
            <a:r>
              <a:rPr sz="1600" dirty="0">
                <a:latin typeface="Arial MT"/>
                <a:cs typeface="Arial MT"/>
              </a:rPr>
              <a:t>and</a:t>
            </a:r>
            <a:r>
              <a:rPr sz="1600" spc="-30" dirty="0">
                <a:latin typeface="Arial MT"/>
                <a:cs typeface="Arial MT"/>
              </a:rPr>
              <a:t> </a:t>
            </a:r>
            <a:r>
              <a:rPr sz="1600" spc="-10" dirty="0">
                <a:latin typeface="Arial MT"/>
                <a:cs typeface="Arial MT"/>
              </a:rPr>
              <a:t>Open-</a:t>
            </a:r>
            <a:r>
              <a:rPr sz="1600" dirty="0">
                <a:latin typeface="Arial MT"/>
                <a:cs typeface="Arial MT"/>
              </a:rPr>
              <a:t>Source</a:t>
            </a:r>
            <a:r>
              <a:rPr sz="1600" spc="-20" dirty="0">
                <a:latin typeface="Arial MT"/>
                <a:cs typeface="Arial MT"/>
              </a:rPr>
              <a:t> </a:t>
            </a:r>
            <a:r>
              <a:rPr sz="1600" dirty="0">
                <a:latin typeface="Arial MT"/>
                <a:cs typeface="Arial MT"/>
              </a:rPr>
              <a:t>Software</a:t>
            </a:r>
            <a:r>
              <a:rPr sz="1600" spc="-10" dirty="0">
                <a:latin typeface="Arial MT"/>
                <a:cs typeface="Arial MT"/>
              </a:rPr>
              <a:t> (FLOSS).</a:t>
            </a:r>
            <a:endParaRPr sz="1600" dirty="0">
              <a:latin typeface="Arial MT"/>
              <a:cs typeface="Arial MT"/>
            </a:endParaRPr>
          </a:p>
          <a:p>
            <a:pPr marL="314325" marR="53340" indent="-302260">
              <a:lnSpc>
                <a:spcPct val="140000"/>
              </a:lnSpc>
              <a:spcBef>
                <a:spcPts val="505"/>
              </a:spcBef>
              <a:buClr>
                <a:srgbClr val="FF0000"/>
              </a:buClr>
              <a:buSzPct val="59375"/>
              <a:buFont typeface="Wingdings"/>
              <a:buChar char=""/>
              <a:tabLst>
                <a:tab pos="314325" algn="l"/>
              </a:tabLst>
            </a:pPr>
            <a:r>
              <a:rPr sz="1600" spc="-10" dirty="0">
                <a:latin typeface="Arial MT"/>
                <a:cs typeface="Arial MT"/>
              </a:rPr>
              <a:t>Interpretability:</a:t>
            </a:r>
            <a:r>
              <a:rPr sz="1600" spc="-5" dirty="0">
                <a:latin typeface="Arial MT"/>
                <a:cs typeface="Arial MT"/>
              </a:rPr>
              <a:t> </a:t>
            </a:r>
            <a:r>
              <a:rPr sz="1600" dirty="0">
                <a:latin typeface="Arial MT"/>
                <a:cs typeface="Arial MT"/>
              </a:rPr>
              <a:t>Python</a:t>
            </a:r>
            <a:r>
              <a:rPr sz="1600" spc="5" dirty="0">
                <a:latin typeface="Arial MT"/>
                <a:cs typeface="Arial MT"/>
              </a:rPr>
              <a:t> </a:t>
            </a:r>
            <a:r>
              <a:rPr sz="1600" dirty="0">
                <a:latin typeface="Arial MT"/>
                <a:cs typeface="Arial MT"/>
              </a:rPr>
              <a:t>program</a:t>
            </a:r>
            <a:r>
              <a:rPr sz="1600" spc="-10" dirty="0">
                <a:latin typeface="Arial MT"/>
                <a:cs typeface="Arial MT"/>
              </a:rPr>
              <a:t> </a:t>
            </a:r>
            <a:r>
              <a:rPr sz="1600" dirty="0">
                <a:latin typeface="Arial MT"/>
                <a:cs typeface="Arial MT"/>
              </a:rPr>
              <a:t>does</a:t>
            </a:r>
            <a:r>
              <a:rPr sz="1600" spc="-25" dirty="0">
                <a:latin typeface="Arial MT"/>
                <a:cs typeface="Arial MT"/>
              </a:rPr>
              <a:t> </a:t>
            </a:r>
            <a:r>
              <a:rPr sz="1600" dirty="0">
                <a:latin typeface="Arial MT"/>
                <a:cs typeface="Arial MT"/>
              </a:rPr>
              <a:t>not</a:t>
            </a:r>
            <a:r>
              <a:rPr sz="1600" spc="-20" dirty="0">
                <a:latin typeface="Arial MT"/>
                <a:cs typeface="Arial MT"/>
              </a:rPr>
              <a:t> </a:t>
            </a:r>
            <a:r>
              <a:rPr sz="1600" dirty="0">
                <a:latin typeface="Arial MT"/>
                <a:cs typeface="Arial MT"/>
              </a:rPr>
              <a:t>need</a:t>
            </a:r>
            <a:r>
              <a:rPr sz="1600" spc="-30" dirty="0">
                <a:latin typeface="Arial MT"/>
                <a:cs typeface="Arial MT"/>
              </a:rPr>
              <a:t> </a:t>
            </a:r>
            <a:r>
              <a:rPr sz="1600" dirty="0">
                <a:latin typeface="Arial MT"/>
                <a:cs typeface="Arial MT"/>
              </a:rPr>
              <a:t>to</a:t>
            </a:r>
            <a:r>
              <a:rPr sz="1600" spc="-20" dirty="0">
                <a:latin typeface="Arial MT"/>
                <a:cs typeface="Arial MT"/>
              </a:rPr>
              <a:t> </a:t>
            </a:r>
            <a:r>
              <a:rPr sz="1600" dirty="0">
                <a:latin typeface="Arial MT"/>
                <a:cs typeface="Arial MT"/>
              </a:rPr>
              <a:t>be</a:t>
            </a:r>
            <a:r>
              <a:rPr sz="1600" spc="-20" dirty="0">
                <a:latin typeface="Arial MT"/>
                <a:cs typeface="Arial MT"/>
              </a:rPr>
              <a:t> </a:t>
            </a:r>
            <a:r>
              <a:rPr sz="1600" dirty="0">
                <a:latin typeface="Arial MT"/>
                <a:cs typeface="Arial MT"/>
              </a:rPr>
              <a:t>compiled</a:t>
            </a:r>
            <a:r>
              <a:rPr sz="1600" spc="-55" dirty="0">
                <a:latin typeface="Arial MT"/>
                <a:cs typeface="Arial MT"/>
              </a:rPr>
              <a:t> </a:t>
            </a:r>
            <a:r>
              <a:rPr sz="1600" dirty="0">
                <a:latin typeface="Arial MT"/>
                <a:cs typeface="Arial MT"/>
              </a:rPr>
              <a:t>into</a:t>
            </a:r>
            <a:r>
              <a:rPr sz="1600" spc="-20" dirty="0">
                <a:latin typeface="Arial MT"/>
                <a:cs typeface="Arial MT"/>
              </a:rPr>
              <a:t> </a:t>
            </a:r>
            <a:r>
              <a:rPr sz="1600" dirty="0">
                <a:latin typeface="Arial MT"/>
                <a:cs typeface="Arial MT"/>
              </a:rPr>
              <a:t>binary</a:t>
            </a:r>
            <a:r>
              <a:rPr sz="1600" spc="5" dirty="0">
                <a:latin typeface="Arial MT"/>
                <a:cs typeface="Arial MT"/>
              </a:rPr>
              <a:t> </a:t>
            </a:r>
            <a:r>
              <a:rPr sz="1600" dirty="0">
                <a:latin typeface="Arial MT"/>
                <a:cs typeface="Arial MT"/>
              </a:rPr>
              <a:t>code,</a:t>
            </a:r>
            <a:r>
              <a:rPr sz="1600" spc="-35" dirty="0">
                <a:latin typeface="Arial MT"/>
                <a:cs typeface="Arial MT"/>
              </a:rPr>
              <a:t> </a:t>
            </a:r>
            <a:r>
              <a:rPr sz="1600" dirty="0">
                <a:latin typeface="Arial MT"/>
                <a:cs typeface="Arial MT"/>
              </a:rPr>
              <a:t>and</a:t>
            </a:r>
            <a:r>
              <a:rPr sz="1600" spc="-30" dirty="0">
                <a:latin typeface="Arial MT"/>
                <a:cs typeface="Arial MT"/>
              </a:rPr>
              <a:t> </a:t>
            </a:r>
            <a:r>
              <a:rPr sz="1600" spc="-25" dirty="0">
                <a:latin typeface="Arial MT"/>
                <a:cs typeface="Arial MT"/>
              </a:rPr>
              <a:t>can </a:t>
            </a:r>
            <a:r>
              <a:rPr sz="1600" dirty="0">
                <a:latin typeface="Arial MT"/>
                <a:cs typeface="Arial MT"/>
              </a:rPr>
              <a:t>be</a:t>
            </a:r>
            <a:r>
              <a:rPr sz="1600" spc="-45" dirty="0">
                <a:latin typeface="Arial MT"/>
                <a:cs typeface="Arial MT"/>
              </a:rPr>
              <a:t> </a:t>
            </a:r>
            <a:r>
              <a:rPr sz="1600" dirty="0">
                <a:latin typeface="Arial MT"/>
                <a:cs typeface="Arial MT"/>
              </a:rPr>
              <a:t>directly</a:t>
            </a:r>
            <a:r>
              <a:rPr sz="1600" spc="-35" dirty="0">
                <a:latin typeface="Arial MT"/>
                <a:cs typeface="Arial MT"/>
              </a:rPr>
              <a:t> </a:t>
            </a:r>
            <a:r>
              <a:rPr sz="1600" dirty="0">
                <a:latin typeface="Arial MT"/>
                <a:cs typeface="Arial MT"/>
              </a:rPr>
              <a:t>run</a:t>
            </a:r>
            <a:r>
              <a:rPr sz="1600" spc="-35" dirty="0">
                <a:latin typeface="Arial MT"/>
                <a:cs typeface="Arial MT"/>
              </a:rPr>
              <a:t> </a:t>
            </a:r>
            <a:r>
              <a:rPr sz="1600" dirty="0">
                <a:latin typeface="Arial MT"/>
                <a:cs typeface="Arial MT"/>
              </a:rPr>
              <a:t>from</a:t>
            </a:r>
            <a:r>
              <a:rPr sz="1600" spc="-20" dirty="0">
                <a:latin typeface="Arial MT"/>
                <a:cs typeface="Arial MT"/>
              </a:rPr>
              <a:t> </a:t>
            </a:r>
            <a:r>
              <a:rPr sz="1600" dirty="0">
                <a:latin typeface="Arial MT"/>
                <a:cs typeface="Arial MT"/>
              </a:rPr>
              <a:t>source</a:t>
            </a:r>
            <a:r>
              <a:rPr sz="1600" spc="-10" dirty="0">
                <a:latin typeface="Arial MT"/>
                <a:cs typeface="Arial MT"/>
              </a:rPr>
              <a:t> </a:t>
            </a:r>
            <a:r>
              <a:rPr sz="1600" spc="-20" dirty="0">
                <a:latin typeface="Arial MT"/>
                <a:cs typeface="Arial MT"/>
              </a:rPr>
              <a:t>code.</a:t>
            </a:r>
            <a:endParaRPr sz="1600" dirty="0">
              <a:latin typeface="Arial MT"/>
              <a:cs typeface="Arial MT"/>
            </a:endParaRPr>
          </a:p>
          <a:p>
            <a:pPr marL="314325" marR="55880" indent="-302260">
              <a:lnSpc>
                <a:spcPct val="140000"/>
              </a:lnSpc>
              <a:spcBef>
                <a:spcPts val="505"/>
              </a:spcBef>
              <a:buClr>
                <a:srgbClr val="FF0000"/>
              </a:buClr>
              <a:buSzPct val="59375"/>
              <a:buFont typeface="Wingdings"/>
              <a:buChar char=""/>
              <a:tabLst>
                <a:tab pos="314325" algn="l"/>
              </a:tabLst>
            </a:pPr>
            <a:r>
              <a:rPr sz="1600" spc="-10" dirty="0">
                <a:latin typeface="Arial MT"/>
                <a:cs typeface="Arial MT"/>
              </a:rPr>
              <a:t>Transplantability:</a:t>
            </a:r>
            <a:r>
              <a:rPr sz="1600" spc="-25" dirty="0">
                <a:latin typeface="Arial MT"/>
                <a:cs typeface="Arial MT"/>
              </a:rPr>
              <a:t> </a:t>
            </a:r>
            <a:r>
              <a:rPr sz="1600" dirty="0">
                <a:latin typeface="Arial MT"/>
                <a:cs typeface="Arial MT"/>
              </a:rPr>
              <a:t>Python</a:t>
            </a:r>
            <a:r>
              <a:rPr sz="1600" spc="-15" dirty="0">
                <a:latin typeface="Arial MT"/>
                <a:cs typeface="Arial MT"/>
              </a:rPr>
              <a:t> </a:t>
            </a:r>
            <a:r>
              <a:rPr sz="1600" dirty="0">
                <a:latin typeface="Arial MT"/>
                <a:cs typeface="Arial MT"/>
              </a:rPr>
              <a:t>has</a:t>
            </a:r>
            <a:r>
              <a:rPr sz="1600" spc="-25" dirty="0">
                <a:latin typeface="Arial MT"/>
                <a:cs typeface="Arial MT"/>
              </a:rPr>
              <a:t> </a:t>
            </a:r>
            <a:r>
              <a:rPr sz="1600" dirty="0">
                <a:latin typeface="Arial MT"/>
                <a:cs typeface="Arial MT"/>
              </a:rPr>
              <a:t>been</a:t>
            </a:r>
            <a:r>
              <a:rPr sz="1600" spc="-35" dirty="0">
                <a:latin typeface="Arial MT"/>
                <a:cs typeface="Arial MT"/>
              </a:rPr>
              <a:t> </a:t>
            </a:r>
            <a:r>
              <a:rPr sz="1600" dirty="0">
                <a:latin typeface="Arial MT"/>
                <a:cs typeface="Arial MT"/>
              </a:rPr>
              <a:t>transplanted</a:t>
            </a:r>
            <a:r>
              <a:rPr sz="1600" spc="-25" dirty="0">
                <a:latin typeface="Arial MT"/>
                <a:cs typeface="Arial MT"/>
              </a:rPr>
              <a:t> </a:t>
            </a:r>
            <a:r>
              <a:rPr sz="1600" dirty="0">
                <a:latin typeface="Arial MT"/>
                <a:cs typeface="Arial MT"/>
              </a:rPr>
              <a:t>to</a:t>
            </a:r>
            <a:r>
              <a:rPr sz="1600" spc="-20" dirty="0">
                <a:latin typeface="Arial MT"/>
                <a:cs typeface="Arial MT"/>
              </a:rPr>
              <a:t> </a:t>
            </a:r>
            <a:r>
              <a:rPr sz="1600" dirty="0">
                <a:latin typeface="Arial MT"/>
                <a:cs typeface="Arial MT"/>
              </a:rPr>
              <a:t>multiple</a:t>
            </a:r>
            <a:r>
              <a:rPr sz="1600" spc="-45" dirty="0">
                <a:latin typeface="Arial MT"/>
                <a:cs typeface="Arial MT"/>
              </a:rPr>
              <a:t> </a:t>
            </a:r>
            <a:r>
              <a:rPr sz="1600" dirty="0">
                <a:latin typeface="Arial MT"/>
                <a:cs typeface="Arial MT"/>
              </a:rPr>
              <a:t>platforms</a:t>
            </a:r>
            <a:r>
              <a:rPr sz="1600" spc="-20" dirty="0">
                <a:latin typeface="Arial MT"/>
                <a:cs typeface="Arial MT"/>
              </a:rPr>
              <a:t> </a:t>
            </a:r>
            <a:r>
              <a:rPr sz="1600" dirty="0">
                <a:latin typeface="Arial MT"/>
                <a:cs typeface="Arial MT"/>
              </a:rPr>
              <a:t>thanks</a:t>
            </a:r>
            <a:r>
              <a:rPr sz="1600" spc="-15" dirty="0">
                <a:latin typeface="Arial MT"/>
                <a:cs typeface="Arial MT"/>
              </a:rPr>
              <a:t> </a:t>
            </a:r>
            <a:r>
              <a:rPr sz="1600" dirty="0">
                <a:latin typeface="Arial MT"/>
                <a:cs typeface="Arial MT"/>
              </a:rPr>
              <a:t>to</a:t>
            </a:r>
            <a:r>
              <a:rPr sz="1600" spc="-25" dirty="0">
                <a:latin typeface="Arial MT"/>
                <a:cs typeface="Arial MT"/>
              </a:rPr>
              <a:t> </a:t>
            </a:r>
            <a:r>
              <a:rPr sz="1600" dirty="0">
                <a:latin typeface="Arial MT"/>
                <a:cs typeface="Arial MT"/>
              </a:rPr>
              <a:t>its</a:t>
            </a:r>
            <a:r>
              <a:rPr sz="1600" spc="-40" dirty="0">
                <a:latin typeface="Arial MT"/>
                <a:cs typeface="Arial MT"/>
              </a:rPr>
              <a:t> </a:t>
            </a:r>
            <a:r>
              <a:rPr sz="1600" spc="-10" dirty="0">
                <a:latin typeface="Arial MT"/>
                <a:cs typeface="Arial MT"/>
              </a:rPr>
              <a:t>open- </a:t>
            </a:r>
            <a:r>
              <a:rPr sz="1600" dirty="0">
                <a:latin typeface="Arial MT"/>
                <a:cs typeface="Arial MT"/>
              </a:rPr>
              <a:t>source</a:t>
            </a:r>
            <a:r>
              <a:rPr sz="1600" spc="-75" dirty="0">
                <a:latin typeface="Arial MT"/>
                <a:cs typeface="Arial MT"/>
              </a:rPr>
              <a:t> </a:t>
            </a:r>
            <a:r>
              <a:rPr sz="1600" spc="-10" dirty="0">
                <a:latin typeface="Arial MT"/>
                <a:cs typeface="Arial MT"/>
              </a:rPr>
              <a:t>nature.</a:t>
            </a:r>
            <a:endParaRPr sz="1600" dirty="0">
              <a:latin typeface="Arial MT"/>
              <a:cs typeface="Arial MT"/>
            </a:endParaRPr>
          </a:p>
          <a:p>
            <a:pPr marL="690880" lvl="1" indent="-277495">
              <a:spcBef>
                <a:spcPts val="1260"/>
              </a:spcBef>
              <a:buClr>
                <a:srgbClr val="FF0000"/>
              </a:buClr>
              <a:buSzPct val="50000"/>
              <a:buFont typeface="Wingdings"/>
              <a:buChar char=""/>
              <a:tabLst>
                <a:tab pos="690880" algn="l"/>
              </a:tabLst>
            </a:pPr>
            <a:r>
              <a:rPr sz="1600" dirty="0">
                <a:latin typeface="Arial MT"/>
                <a:cs typeface="Arial MT"/>
              </a:rPr>
              <a:t>The</a:t>
            </a:r>
            <a:r>
              <a:rPr sz="1600" spc="-40" dirty="0">
                <a:latin typeface="Arial MT"/>
                <a:cs typeface="Arial MT"/>
              </a:rPr>
              <a:t> </a:t>
            </a:r>
            <a:r>
              <a:rPr sz="1600" dirty="0">
                <a:latin typeface="Arial MT"/>
                <a:cs typeface="Arial MT"/>
              </a:rPr>
              <a:t>platforms</a:t>
            </a:r>
            <a:r>
              <a:rPr sz="1600" spc="-25" dirty="0">
                <a:latin typeface="Arial MT"/>
                <a:cs typeface="Arial MT"/>
              </a:rPr>
              <a:t> </a:t>
            </a:r>
            <a:r>
              <a:rPr sz="1600" dirty="0">
                <a:latin typeface="Arial MT"/>
                <a:cs typeface="Arial MT"/>
              </a:rPr>
              <a:t>include</a:t>
            </a:r>
            <a:r>
              <a:rPr sz="1600" spc="-60" dirty="0">
                <a:latin typeface="Arial MT"/>
                <a:cs typeface="Arial MT"/>
              </a:rPr>
              <a:t> </a:t>
            </a:r>
            <a:r>
              <a:rPr sz="1600" dirty="0">
                <a:latin typeface="Arial MT"/>
                <a:cs typeface="Arial MT"/>
              </a:rPr>
              <a:t>Linux,</a:t>
            </a:r>
            <a:r>
              <a:rPr sz="1600" spc="-35" dirty="0">
                <a:latin typeface="Arial MT"/>
                <a:cs typeface="Arial MT"/>
              </a:rPr>
              <a:t> </a:t>
            </a:r>
            <a:r>
              <a:rPr sz="1600" dirty="0">
                <a:latin typeface="Arial MT"/>
                <a:cs typeface="Arial MT"/>
              </a:rPr>
              <a:t>Windows,</a:t>
            </a:r>
            <a:r>
              <a:rPr sz="1600" spc="-35" dirty="0">
                <a:latin typeface="Arial MT"/>
                <a:cs typeface="Arial MT"/>
              </a:rPr>
              <a:t> </a:t>
            </a:r>
            <a:r>
              <a:rPr sz="1600" dirty="0">
                <a:latin typeface="Arial MT"/>
                <a:cs typeface="Arial MT"/>
              </a:rPr>
              <a:t>FreeBSD,</a:t>
            </a:r>
            <a:r>
              <a:rPr sz="1600" spc="-30" dirty="0">
                <a:latin typeface="Arial MT"/>
                <a:cs typeface="Arial MT"/>
              </a:rPr>
              <a:t> </a:t>
            </a:r>
            <a:r>
              <a:rPr sz="1600" dirty="0">
                <a:latin typeface="Arial MT"/>
                <a:cs typeface="Arial MT"/>
              </a:rPr>
              <a:t>Macintosh,</a:t>
            </a:r>
            <a:r>
              <a:rPr sz="1600" spc="-45" dirty="0">
                <a:latin typeface="Arial MT"/>
                <a:cs typeface="Arial MT"/>
              </a:rPr>
              <a:t> </a:t>
            </a:r>
            <a:r>
              <a:rPr sz="1600" dirty="0">
                <a:latin typeface="Arial MT"/>
                <a:cs typeface="Arial MT"/>
              </a:rPr>
              <a:t>Solaris,</a:t>
            </a:r>
            <a:r>
              <a:rPr sz="1600" spc="-50" dirty="0">
                <a:latin typeface="Arial MT"/>
                <a:cs typeface="Arial MT"/>
              </a:rPr>
              <a:t> </a:t>
            </a:r>
            <a:r>
              <a:rPr sz="1600" dirty="0">
                <a:latin typeface="Arial MT"/>
                <a:cs typeface="Arial MT"/>
              </a:rPr>
              <a:t>OS/2,</a:t>
            </a:r>
            <a:r>
              <a:rPr sz="1600" spc="-20" dirty="0">
                <a:latin typeface="Arial MT"/>
                <a:cs typeface="Arial MT"/>
              </a:rPr>
              <a:t> </a:t>
            </a:r>
            <a:r>
              <a:rPr sz="1600" spc="-10" dirty="0">
                <a:latin typeface="Arial MT"/>
                <a:cs typeface="Arial MT"/>
              </a:rPr>
              <a:t>Amiga,</a:t>
            </a:r>
            <a:endParaRPr sz="1600" dirty="0">
              <a:latin typeface="Arial MT"/>
              <a:cs typeface="Arial MT"/>
            </a:endParaRPr>
          </a:p>
          <a:p>
            <a:pPr marL="690880">
              <a:spcBef>
                <a:spcPts val="770"/>
              </a:spcBef>
            </a:pPr>
            <a:r>
              <a:rPr sz="1600" dirty="0">
                <a:latin typeface="Arial MT"/>
                <a:cs typeface="Arial MT"/>
              </a:rPr>
              <a:t>AROS,</a:t>
            </a:r>
            <a:r>
              <a:rPr sz="1600" spc="-35" dirty="0">
                <a:latin typeface="Arial MT"/>
                <a:cs typeface="Arial MT"/>
              </a:rPr>
              <a:t> </a:t>
            </a:r>
            <a:r>
              <a:rPr sz="1600" dirty="0">
                <a:latin typeface="Arial MT"/>
                <a:cs typeface="Arial MT"/>
              </a:rPr>
              <a:t>AS/400,</a:t>
            </a:r>
            <a:r>
              <a:rPr sz="1600" spc="-25" dirty="0">
                <a:latin typeface="Arial MT"/>
                <a:cs typeface="Arial MT"/>
              </a:rPr>
              <a:t> </a:t>
            </a:r>
            <a:r>
              <a:rPr sz="1600" dirty="0">
                <a:latin typeface="Arial MT"/>
                <a:cs typeface="Arial MT"/>
              </a:rPr>
              <a:t>BeOS,</a:t>
            </a:r>
            <a:r>
              <a:rPr sz="1600" spc="-25" dirty="0">
                <a:latin typeface="Arial MT"/>
                <a:cs typeface="Arial MT"/>
              </a:rPr>
              <a:t> </a:t>
            </a:r>
            <a:r>
              <a:rPr sz="1600" dirty="0">
                <a:latin typeface="Arial MT"/>
                <a:cs typeface="Arial MT"/>
              </a:rPr>
              <a:t>OS/390,</a:t>
            </a:r>
            <a:r>
              <a:rPr sz="1600" spc="-15" dirty="0">
                <a:latin typeface="Arial MT"/>
                <a:cs typeface="Arial MT"/>
              </a:rPr>
              <a:t> </a:t>
            </a:r>
            <a:r>
              <a:rPr sz="1600" dirty="0">
                <a:latin typeface="Arial MT"/>
                <a:cs typeface="Arial MT"/>
              </a:rPr>
              <a:t>z/OS,</a:t>
            </a:r>
            <a:r>
              <a:rPr sz="1600" spc="-15" dirty="0">
                <a:latin typeface="Arial MT"/>
                <a:cs typeface="Arial MT"/>
              </a:rPr>
              <a:t> </a:t>
            </a:r>
            <a:r>
              <a:rPr sz="1600" dirty="0">
                <a:latin typeface="Arial MT"/>
                <a:cs typeface="Arial MT"/>
              </a:rPr>
              <a:t>Palm</a:t>
            </a:r>
            <a:r>
              <a:rPr sz="1600" spc="-50" dirty="0">
                <a:latin typeface="Arial MT"/>
                <a:cs typeface="Arial MT"/>
              </a:rPr>
              <a:t> </a:t>
            </a:r>
            <a:r>
              <a:rPr sz="1600" dirty="0">
                <a:latin typeface="Arial MT"/>
                <a:cs typeface="Arial MT"/>
              </a:rPr>
              <a:t>OS, QNX,</a:t>
            </a:r>
            <a:r>
              <a:rPr sz="1600" spc="-20" dirty="0">
                <a:latin typeface="Arial MT"/>
                <a:cs typeface="Arial MT"/>
              </a:rPr>
              <a:t> </a:t>
            </a:r>
            <a:r>
              <a:rPr sz="1600" dirty="0">
                <a:latin typeface="Arial MT"/>
                <a:cs typeface="Arial MT"/>
              </a:rPr>
              <a:t>VMS,Psion,</a:t>
            </a:r>
            <a:r>
              <a:rPr sz="1600" spc="-45" dirty="0">
                <a:latin typeface="Arial MT"/>
                <a:cs typeface="Arial MT"/>
              </a:rPr>
              <a:t> </a:t>
            </a:r>
            <a:r>
              <a:rPr sz="1600" dirty="0">
                <a:latin typeface="Arial MT"/>
                <a:cs typeface="Arial MT"/>
              </a:rPr>
              <a:t>Acom</a:t>
            </a:r>
            <a:r>
              <a:rPr sz="1600" spc="-35" dirty="0">
                <a:latin typeface="Arial MT"/>
                <a:cs typeface="Arial MT"/>
              </a:rPr>
              <a:t> </a:t>
            </a:r>
            <a:r>
              <a:rPr sz="1600" dirty="0">
                <a:latin typeface="Arial MT"/>
                <a:cs typeface="Arial MT"/>
              </a:rPr>
              <a:t>RISC</a:t>
            </a:r>
            <a:r>
              <a:rPr sz="1600" spc="-40" dirty="0">
                <a:latin typeface="Arial MT"/>
                <a:cs typeface="Arial MT"/>
              </a:rPr>
              <a:t> </a:t>
            </a:r>
            <a:r>
              <a:rPr sz="1600" spc="-25" dirty="0">
                <a:latin typeface="Arial MT"/>
                <a:cs typeface="Arial MT"/>
              </a:rPr>
              <a:t>OS,</a:t>
            </a:r>
            <a:endParaRPr sz="1600" dirty="0">
              <a:latin typeface="Arial MT"/>
              <a:cs typeface="Arial MT"/>
            </a:endParaRPr>
          </a:p>
          <a:p>
            <a:pPr marL="690880" marR="45085">
              <a:lnSpc>
                <a:spcPct val="140000"/>
              </a:lnSpc>
            </a:pPr>
            <a:r>
              <a:rPr sz="1600" dirty="0">
                <a:latin typeface="Arial MT"/>
                <a:cs typeface="Arial MT"/>
              </a:rPr>
              <a:t>VxWorks,</a:t>
            </a:r>
            <a:r>
              <a:rPr sz="1600" spc="-40" dirty="0">
                <a:latin typeface="Arial MT"/>
                <a:cs typeface="Arial MT"/>
              </a:rPr>
              <a:t> </a:t>
            </a:r>
            <a:r>
              <a:rPr sz="1600" dirty="0">
                <a:latin typeface="Arial MT"/>
                <a:cs typeface="Arial MT"/>
              </a:rPr>
              <a:t>PlayStation,</a:t>
            </a:r>
            <a:r>
              <a:rPr sz="1600" spc="-35" dirty="0">
                <a:latin typeface="Arial MT"/>
                <a:cs typeface="Arial MT"/>
              </a:rPr>
              <a:t> </a:t>
            </a:r>
            <a:r>
              <a:rPr sz="1600" dirty="0">
                <a:latin typeface="Arial MT"/>
                <a:cs typeface="Arial MT"/>
              </a:rPr>
              <a:t>Sharp</a:t>
            </a:r>
            <a:r>
              <a:rPr sz="1600" spc="-25" dirty="0">
                <a:latin typeface="Arial MT"/>
                <a:cs typeface="Arial MT"/>
              </a:rPr>
              <a:t> </a:t>
            </a:r>
            <a:r>
              <a:rPr sz="1600" dirty="0">
                <a:latin typeface="Arial MT"/>
                <a:cs typeface="Arial MT"/>
              </a:rPr>
              <a:t>Zaurus,</a:t>
            </a:r>
            <a:r>
              <a:rPr sz="1600" spc="-25" dirty="0">
                <a:latin typeface="Arial MT"/>
                <a:cs typeface="Arial MT"/>
              </a:rPr>
              <a:t> </a:t>
            </a:r>
            <a:r>
              <a:rPr sz="1600" dirty="0">
                <a:latin typeface="Arial MT"/>
                <a:cs typeface="Arial MT"/>
              </a:rPr>
              <a:t>Windows</a:t>
            </a:r>
            <a:r>
              <a:rPr sz="1600" spc="-45" dirty="0">
                <a:latin typeface="Arial MT"/>
                <a:cs typeface="Arial MT"/>
              </a:rPr>
              <a:t> </a:t>
            </a:r>
            <a:r>
              <a:rPr sz="1600" dirty="0">
                <a:latin typeface="Arial MT"/>
                <a:cs typeface="Arial MT"/>
              </a:rPr>
              <a:t>CE,</a:t>
            </a:r>
            <a:r>
              <a:rPr sz="1600" spc="-50" dirty="0">
                <a:latin typeface="Arial MT"/>
                <a:cs typeface="Arial MT"/>
              </a:rPr>
              <a:t> </a:t>
            </a:r>
            <a:r>
              <a:rPr sz="1600" dirty="0">
                <a:latin typeface="Arial MT"/>
                <a:cs typeface="Arial MT"/>
              </a:rPr>
              <a:t>and</a:t>
            </a:r>
            <a:r>
              <a:rPr sz="1600" spc="-50" dirty="0">
                <a:latin typeface="Arial MT"/>
                <a:cs typeface="Arial MT"/>
              </a:rPr>
              <a:t> </a:t>
            </a:r>
            <a:r>
              <a:rPr sz="1600" dirty="0">
                <a:latin typeface="Arial MT"/>
                <a:cs typeface="Arial MT"/>
              </a:rPr>
              <a:t>even</a:t>
            </a:r>
            <a:r>
              <a:rPr sz="1600" spc="-35" dirty="0">
                <a:latin typeface="Arial MT"/>
                <a:cs typeface="Arial MT"/>
              </a:rPr>
              <a:t> </a:t>
            </a:r>
            <a:r>
              <a:rPr sz="1600" dirty="0">
                <a:latin typeface="Arial MT"/>
                <a:cs typeface="Arial MT"/>
              </a:rPr>
              <a:t>Symbian</a:t>
            </a:r>
            <a:r>
              <a:rPr sz="1600" spc="-25" dirty="0">
                <a:latin typeface="Arial MT"/>
                <a:cs typeface="Arial MT"/>
              </a:rPr>
              <a:t> </a:t>
            </a:r>
            <a:r>
              <a:rPr sz="1600" dirty="0">
                <a:latin typeface="Arial MT"/>
                <a:cs typeface="Arial MT"/>
              </a:rPr>
              <a:t>and</a:t>
            </a:r>
            <a:r>
              <a:rPr sz="1600" spc="-45" dirty="0">
                <a:latin typeface="Arial MT"/>
                <a:cs typeface="Arial MT"/>
              </a:rPr>
              <a:t> </a:t>
            </a:r>
            <a:r>
              <a:rPr sz="1600" spc="-10" dirty="0">
                <a:latin typeface="Arial MT"/>
                <a:cs typeface="Arial MT"/>
              </a:rPr>
              <a:t>Android </a:t>
            </a:r>
            <a:r>
              <a:rPr sz="1600" dirty="0">
                <a:latin typeface="Arial MT"/>
                <a:cs typeface="Arial MT"/>
              </a:rPr>
              <a:t>developed</a:t>
            </a:r>
            <a:r>
              <a:rPr sz="1600" spc="-40" dirty="0">
                <a:latin typeface="Arial MT"/>
                <a:cs typeface="Arial MT"/>
              </a:rPr>
              <a:t> </a:t>
            </a:r>
            <a:r>
              <a:rPr sz="1600" dirty="0">
                <a:latin typeface="Arial MT"/>
                <a:cs typeface="Arial MT"/>
              </a:rPr>
              <a:t>by</a:t>
            </a:r>
            <a:r>
              <a:rPr sz="1600" spc="-25" dirty="0">
                <a:latin typeface="Arial MT"/>
                <a:cs typeface="Arial MT"/>
              </a:rPr>
              <a:t> </a:t>
            </a:r>
            <a:r>
              <a:rPr sz="1600" dirty="0">
                <a:latin typeface="Arial MT"/>
                <a:cs typeface="Arial MT"/>
              </a:rPr>
              <a:t>Google</a:t>
            </a:r>
            <a:r>
              <a:rPr sz="1600" spc="-15" dirty="0">
                <a:latin typeface="Arial MT"/>
                <a:cs typeface="Arial MT"/>
              </a:rPr>
              <a:t> </a:t>
            </a:r>
            <a:r>
              <a:rPr sz="1600" dirty="0">
                <a:latin typeface="Arial MT"/>
                <a:cs typeface="Arial MT"/>
              </a:rPr>
              <a:t>based</a:t>
            </a:r>
            <a:r>
              <a:rPr sz="1600" spc="-30" dirty="0">
                <a:latin typeface="Arial MT"/>
                <a:cs typeface="Arial MT"/>
              </a:rPr>
              <a:t> </a:t>
            </a:r>
            <a:r>
              <a:rPr sz="1600" dirty="0">
                <a:latin typeface="Arial MT"/>
                <a:cs typeface="Arial MT"/>
              </a:rPr>
              <a:t>on</a:t>
            </a:r>
            <a:r>
              <a:rPr sz="1600" spc="-30" dirty="0">
                <a:latin typeface="Arial MT"/>
                <a:cs typeface="Arial MT"/>
              </a:rPr>
              <a:t> </a:t>
            </a:r>
            <a:r>
              <a:rPr sz="1600" spc="-10" dirty="0">
                <a:latin typeface="Arial MT"/>
                <a:cs typeface="Arial MT"/>
              </a:rPr>
              <a:t>Linux.</a:t>
            </a:r>
            <a:endParaRPr sz="1600" dirty="0">
              <a:latin typeface="Arial MT"/>
              <a:cs typeface="Arial MT"/>
            </a:endParaRPr>
          </a:p>
          <a:p>
            <a:pPr marL="314325" marR="145415" indent="-302260">
              <a:lnSpc>
                <a:spcPct val="140100"/>
              </a:lnSpc>
              <a:spcBef>
                <a:spcPts val="500"/>
              </a:spcBef>
              <a:buClr>
                <a:srgbClr val="FF0000"/>
              </a:buClr>
              <a:buSzPct val="59375"/>
              <a:buFont typeface="Wingdings"/>
              <a:buChar char=""/>
              <a:tabLst>
                <a:tab pos="314325" algn="l"/>
              </a:tabLst>
            </a:pPr>
            <a:r>
              <a:rPr sz="1600" dirty="0">
                <a:latin typeface="Arial MT"/>
                <a:cs typeface="Arial MT"/>
              </a:rPr>
              <a:t>Scalability:</a:t>
            </a:r>
            <a:r>
              <a:rPr sz="1600" spc="-35" dirty="0">
                <a:latin typeface="Arial MT"/>
                <a:cs typeface="Arial MT"/>
              </a:rPr>
              <a:t> </a:t>
            </a:r>
            <a:r>
              <a:rPr sz="1600" dirty="0">
                <a:latin typeface="Arial MT"/>
                <a:cs typeface="Arial MT"/>
              </a:rPr>
              <a:t>If</a:t>
            </a:r>
            <a:r>
              <a:rPr sz="1600" spc="-20" dirty="0">
                <a:latin typeface="Arial MT"/>
                <a:cs typeface="Arial MT"/>
              </a:rPr>
              <a:t> </a:t>
            </a:r>
            <a:r>
              <a:rPr sz="1600" dirty="0">
                <a:latin typeface="Arial MT"/>
                <a:cs typeface="Arial MT"/>
              </a:rPr>
              <a:t>you</a:t>
            </a:r>
            <a:r>
              <a:rPr sz="1600" spc="5" dirty="0">
                <a:latin typeface="Arial MT"/>
                <a:cs typeface="Arial MT"/>
              </a:rPr>
              <a:t> </a:t>
            </a:r>
            <a:r>
              <a:rPr sz="1600" dirty="0">
                <a:latin typeface="Arial MT"/>
                <a:cs typeface="Arial MT"/>
              </a:rPr>
              <a:t>want</a:t>
            </a:r>
            <a:r>
              <a:rPr sz="1600" spc="-15" dirty="0">
                <a:latin typeface="Arial MT"/>
                <a:cs typeface="Arial MT"/>
              </a:rPr>
              <a:t> </a:t>
            </a:r>
            <a:r>
              <a:rPr sz="1600" dirty="0">
                <a:latin typeface="Arial MT"/>
                <a:cs typeface="Arial MT"/>
              </a:rPr>
              <a:t>to</a:t>
            </a:r>
            <a:r>
              <a:rPr sz="1600" spc="-20" dirty="0">
                <a:latin typeface="Arial MT"/>
                <a:cs typeface="Arial MT"/>
              </a:rPr>
              <a:t> </a:t>
            </a:r>
            <a:r>
              <a:rPr sz="1600" dirty="0">
                <a:latin typeface="Arial MT"/>
                <a:cs typeface="Arial MT"/>
              </a:rPr>
              <a:t>speed</a:t>
            </a:r>
            <a:r>
              <a:rPr sz="1600" spc="-35" dirty="0">
                <a:latin typeface="Arial MT"/>
                <a:cs typeface="Arial MT"/>
              </a:rPr>
              <a:t> </a:t>
            </a:r>
            <a:r>
              <a:rPr sz="1600" dirty="0">
                <a:latin typeface="Arial MT"/>
                <a:cs typeface="Arial MT"/>
              </a:rPr>
              <a:t>up</a:t>
            </a:r>
            <a:r>
              <a:rPr sz="1600" spc="-15" dirty="0">
                <a:latin typeface="Arial MT"/>
                <a:cs typeface="Arial MT"/>
              </a:rPr>
              <a:t> </a:t>
            </a:r>
            <a:r>
              <a:rPr sz="1600" dirty="0">
                <a:latin typeface="Arial MT"/>
                <a:cs typeface="Arial MT"/>
              </a:rPr>
              <a:t>running</a:t>
            </a:r>
            <a:r>
              <a:rPr sz="1600" spc="-5" dirty="0">
                <a:latin typeface="Arial MT"/>
                <a:cs typeface="Arial MT"/>
              </a:rPr>
              <a:t> </a:t>
            </a:r>
            <a:r>
              <a:rPr sz="1600" dirty="0">
                <a:latin typeface="Arial MT"/>
                <a:cs typeface="Arial MT"/>
              </a:rPr>
              <a:t>of</a:t>
            </a:r>
            <a:r>
              <a:rPr sz="1600" spc="-20" dirty="0">
                <a:latin typeface="Arial MT"/>
                <a:cs typeface="Arial MT"/>
              </a:rPr>
              <a:t> </a:t>
            </a:r>
            <a:r>
              <a:rPr sz="1600" dirty="0">
                <a:latin typeface="Arial MT"/>
                <a:cs typeface="Arial MT"/>
              </a:rPr>
              <a:t>some</a:t>
            </a:r>
            <a:r>
              <a:rPr sz="1600" spc="-35" dirty="0">
                <a:latin typeface="Arial MT"/>
                <a:cs typeface="Arial MT"/>
              </a:rPr>
              <a:t> </a:t>
            </a:r>
            <a:r>
              <a:rPr sz="1600" dirty="0">
                <a:latin typeface="Arial MT"/>
                <a:cs typeface="Arial MT"/>
              </a:rPr>
              <a:t>key</a:t>
            </a:r>
            <a:r>
              <a:rPr sz="1600" spc="-25" dirty="0">
                <a:latin typeface="Arial MT"/>
                <a:cs typeface="Arial MT"/>
              </a:rPr>
              <a:t> </a:t>
            </a:r>
            <a:r>
              <a:rPr sz="1600" dirty="0">
                <a:latin typeface="Arial MT"/>
                <a:cs typeface="Arial MT"/>
              </a:rPr>
              <a:t>code</a:t>
            </a:r>
            <a:r>
              <a:rPr sz="1600" spc="-30" dirty="0">
                <a:latin typeface="Arial MT"/>
                <a:cs typeface="Arial MT"/>
              </a:rPr>
              <a:t> </a:t>
            </a:r>
            <a:r>
              <a:rPr sz="1600" dirty="0">
                <a:latin typeface="Arial MT"/>
                <a:cs typeface="Arial MT"/>
              </a:rPr>
              <a:t>or</a:t>
            </a:r>
            <a:r>
              <a:rPr sz="1600" spc="-20" dirty="0">
                <a:latin typeface="Arial MT"/>
                <a:cs typeface="Arial MT"/>
              </a:rPr>
              <a:t> </a:t>
            </a:r>
            <a:r>
              <a:rPr sz="1600" dirty="0">
                <a:latin typeface="Arial MT"/>
                <a:cs typeface="Arial MT"/>
              </a:rPr>
              <a:t>keep</a:t>
            </a:r>
            <a:r>
              <a:rPr sz="1600" spc="-20" dirty="0">
                <a:latin typeface="Arial MT"/>
                <a:cs typeface="Arial MT"/>
              </a:rPr>
              <a:t> </a:t>
            </a:r>
            <a:r>
              <a:rPr sz="1600" dirty="0">
                <a:latin typeface="Arial MT"/>
                <a:cs typeface="Arial MT"/>
              </a:rPr>
              <a:t>some</a:t>
            </a:r>
            <a:r>
              <a:rPr sz="1600" spc="-35" dirty="0">
                <a:latin typeface="Arial MT"/>
                <a:cs typeface="Arial MT"/>
              </a:rPr>
              <a:t> </a:t>
            </a:r>
            <a:r>
              <a:rPr sz="1600" spc="-10" dirty="0">
                <a:latin typeface="Arial MT"/>
                <a:cs typeface="Arial MT"/>
              </a:rPr>
              <a:t>algorithms </a:t>
            </a:r>
            <a:r>
              <a:rPr sz="1600" dirty="0">
                <a:latin typeface="Arial MT"/>
                <a:cs typeface="Arial MT"/>
              </a:rPr>
              <a:t>not</a:t>
            </a:r>
            <a:r>
              <a:rPr sz="1600" spc="-20" dirty="0">
                <a:latin typeface="Arial MT"/>
                <a:cs typeface="Arial MT"/>
              </a:rPr>
              <a:t> </a:t>
            </a:r>
            <a:r>
              <a:rPr sz="1600" dirty="0">
                <a:latin typeface="Arial MT"/>
                <a:cs typeface="Arial MT"/>
              </a:rPr>
              <a:t>open,</a:t>
            </a:r>
            <a:r>
              <a:rPr sz="1600" spc="-15" dirty="0">
                <a:latin typeface="Arial MT"/>
                <a:cs typeface="Arial MT"/>
              </a:rPr>
              <a:t> </a:t>
            </a:r>
            <a:r>
              <a:rPr sz="1600" dirty="0">
                <a:latin typeface="Arial MT"/>
                <a:cs typeface="Arial MT"/>
              </a:rPr>
              <a:t>you</a:t>
            </a:r>
            <a:r>
              <a:rPr sz="1600" spc="-5" dirty="0">
                <a:latin typeface="Arial MT"/>
                <a:cs typeface="Arial MT"/>
              </a:rPr>
              <a:t> </a:t>
            </a:r>
            <a:r>
              <a:rPr sz="1600" dirty="0">
                <a:latin typeface="Arial MT"/>
                <a:cs typeface="Arial MT"/>
              </a:rPr>
              <a:t>can</a:t>
            </a:r>
            <a:r>
              <a:rPr sz="1600" spc="-30" dirty="0">
                <a:latin typeface="Arial MT"/>
                <a:cs typeface="Arial MT"/>
              </a:rPr>
              <a:t> </a:t>
            </a:r>
            <a:r>
              <a:rPr sz="1600" dirty="0">
                <a:latin typeface="Arial MT"/>
                <a:cs typeface="Arial MT"/>
              </a:rPr>
              <a:t>write</a:t>
            </a:r>
            <a:r>
              <a:rPr sz="1600" spc="-10" dirty="0">
                <a:latin typeface="Arial MT"/>
                <a:cs typeface="Arial MT"/>
              </a:rPr>
              <a:t> </a:t>
            </a:r>
            <a:r>
              <a:rPr sz="1600" dirty="0">
                <a:latin typeface="Arial MT"/>
                <a:cs typeface="Arial MT"/>
              </a:rPr>
              <a:t>some</a:t>
            </a:r>
            <a:r>
              <a:rPr sz="1600" spc="-30" dirty="0">
                <a:latin typeface="Arial MT"/>
                <a:cs typeface="Arial MT"/>
              </a:rPr>
              <a:t> </a:t>
            </a:r>
            <a:r>
              <a:rPr sz="1600" dirty="0">
                <a:latin typeface="Arial MT"/>
                <a:cs typeface="Arial MT"/>
              </a:rPr>
              <a:t>programs using</a:t>
            </a:r>
            <a:r>
              <a:rPr sz="1600" spc="-40" dirty="0">
                <a:latin typeface="Arial MT"/>
                <a:cs typeface="Arial MT"/>
              </a:rPr>
              <a:t> </a:t>
            </a:r>
            <a:r>
              <a:rPr sz="1600" dirty="0">
                <a:latin typeface="Arial MT"/>
                <a:cs typeface="Arial MT"/>
              </a:rPr>
              <a:t>C</a:t>
            </a:r>
            <a:r>
              <a:rPr sz="1600" spc="-15" dirty="0">
                <a:latin typeface="Arial MT"/>
                <a:cs typeface="Arial MT"/>
              </a:rPr>
              <a:t> </a:t>
            </a:r>
            <a:r>
              <a:rPr sz="1600" dirty="0">
                <a:latin typeface="Arial MT"/>
                <a:cs typeface="Arial MT"/>
              </a:rPr>
              <a:t>or</a:t>
            </a:r>
            <a:r>
              <a:rPr sz="1600" spc="-20" dirty="0">
                <a:latin typeface="Arial MT"/>
                <a:cs typeface="Arial MT"/>
              </a:rPr>
              <a:t> </a:t>
            </a:r>
            <a:r>
              <a:rPr sz="1600" dirty="0">
                <a:latin typeface="Arial MT"/>
                <a:cs typeface="Arial MT"/>
              </a:rPr>
              <a:t>C++</a:t>
            </a:r>
            <a:r>
              <a:rPr sz="1600" spc="-15" dirty="0">
                <a:latin typeface="Arial MT"/>
                <a:cs typeface="Arial MT"/>
              </a:rPr>
              <a:t> </a:t>
            </a:r>
            <a:r>
              <a:rPr sz="1600" dirty="0">
                <a:latin typeface="Arial MT"/>
                <a:cs typeface="Arial MT"/>
              </a:rPr>
              <a:t>and</a:t>
            </a:r>
            <a:r>
              <a:rPr sz="1600" spc="-15" dirty="0">
                <a:latin typeface="Arial MT"/>
                <a:cs typeface="Arial MT"/>
              </a:rPr>
              <a:t> </a:t>
            </a:r>
            <a:r>
              <a:rPr sz="1600" dirty="0">
                <a:latin typeface="Arial MT"/>
                <a:cs typeface="Arial MT"/>
              </a:rPr>
              <a:t>use</a:t>
            </a:r>
            <a:r>
              <a:rPr sz="1600" spc="-25" dirty="0">
                <a:latin typeface="Arial MT"/>
                <a:cs typeface="Arial MT"/>
              </a:rPr>
              <a:t> </a:t>
            </a:r>
            <a:r>
              <a:rPr sz="1600" dirty="0">
                <a:latin typeface="Arial MT"/>
                <a:cs typeface="Arial MT"/>
              </a:rPr>
              <a:t>them</a:t>
            </a:r>
            <a:r>
              <a:rPr sz="1600" spc="-10" dirty="0">
                <a:latin typeface="Arial MT"/>
                <a:cs typeface="Arial MT"/>
              </a:rPr>
              <a:t> </a:t>
            </a:r>
            <a:r>
              <a:rPr sz="1600" dirty="0">
                <a:latin typeface="Arial MT"/>
                <a:cs typeface="Arial MT"/>
              </a:rPr>
              <a:t>in</a:t>
            </a:r>
            <a:r>
              <a:rPr sz="1600" spc="-30" dirty="0">
                <a:latin typeface="Arial MT"/>
                <a:cs typeface="Arial MT"/>
              </a:rPr>
              <a:t> </a:t>
            </a:r>
            <a:r>
              <a:rPr sz="1600" spc="-10" dirty="0">
                <a:latin typeface="Arial MT"/>
                <a:cs typeface="Arial MT"/>
              </a:rPr>
              <a:t>Python.</a:t>
            </a:r>
            <a:endParaRPr sz="1600" dirty="0">
              <a:latin typeface="Arial MT"/>
              <a:cs typeface="Arial MT"/>
            </a:endParaRPr>
          </a:p>
        </p:txBody>
      </p:sp>
      <p:pic>
        <p:nvPicPr>
          <p:cNvPr id="6" name="object 2"/>
          <p:cNvPicPr/>
          <p:nvPr/>
        </p:nvPicPr>
        <p:blipFill>
          <a:blip r:embed="rId2" cstate="print"/>
          <a:stretch>
            <a:fillRect/>
          </a:stretch>
        </p:blipFill>
        <p:spPr>
          <a:xfrm>
            <a:off x="11141964" y="5884164"/>
            <a:ext cx="821436" cy="821436"/>
          </a:xfrm>
          <a:prstGeom prst="rect">
            <a:avLst/>
          </a:prstGeom>
        </p:spPr>
      </p:pic>
    </p:spTree>
    <p:extLst>
      <p:ext uri="{BB962C8B-B14F-4D97-AF65-F5344CB8AC3E}">
        <p14:creationId xmlns:p14="http://schemas.microsoft.com/office/powerpoint/2010/main" val="1719525043"/>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 y="304800"/>
            <a:ext cx="535691" cy="537010"/>
          </a:xfrm>
          <a:prstGeom prst="rect">
            <a:avLst/>
          </a:prstGeom>
        </p:spPr>
      </p:pic>
      <p:sp>
        <p:nvSpPr>
          <p:cNvPr id="3" name="object 3"/>
          <p:cNvSpPr txBox="1">
            <a:spLocks noGrp="1"/>
          </p:cNvSpPr>
          <p:nvPr>
            <p:ph type="title"/>
          </p:nvPr>
        </p:nvSpPr>
        <p:spPr>
          <a:xfrm>
            <a:off x="228600" y="-152400"/>
            <a:ext cx="10358120" cy="1153135"/>
          </a:xfrm>
          <a:prstGeom prst="rect">
            <a:avLst/>
          </a:prstGeom>
        </p:spPr>
        <p:txBody>
          <a:bodyPr vert="horz" wrap="square" lIns="0" tIns="471423" rIns="0" bIns="0" rtlCol="0">
            <a:spAutoFit/>
          </a:bodyPr>
          <a:lstStyle/>
          <a:p>
            <a:pPr marL="804545">
              <a:spcBef>
                <a:spcPts val="105"/>
              </a:spcBef>
            </a:pPr>
            <a:r>
              <a:rPr spc="-10" dirty="0">
                <a:latin typeface="Arial MT"/>
                <a:cs typeface="Arial MT"/>
              </a:rPr>
              <a:t>Contents</a:t>
            </a:r>
          </a:p>
        </p:txBody>
      </p:sp>
      <p:sp>
        <p:nvSpPr>
          <p:cNvPr id="6" name="object 6"/>
          <p:cNvSpPr txBox="1">
            <a:spLocks noGrp="1"/>
          </p:cNvSpPr>
          <p:nvPr>
            <p:ph type="ftr" sz="quarter" idx="5"/>
          </p:nvPr>
        </p:nvSpPr>
        <p:spPr>
          <a:xfrm>
            <a:off x="228600" y="6557476"/>
            <a:ext cx="3901440" cy="153888"/>
          </a:xfrm>
          <a:prstGeom prst="rect">
            <a:avLst/>
          </a:prstGeom>
        </p:spPr>
        <p:txBody>
          <a:bodyPr vert="horz" wrap="square" lIns="0" tIns="0" rIns="0" bIns="0" rtlCol="0">
            <a:spAutoFit/>
          </a:bodyPr>
          <a:lstStyle/>
          <a:p>
            <a:pPr marL="12700">
              <a:lnSpc>
                <a:spcPts val="1240"/>
              </a:lnSpc>
            </a:pPr>
            <a:r>
              <a:rPr dirty="0"/>
              <a:t>Copyright</a:t>
            </a:r>
            <a:r>
              <a:rPr spc="-40" dirty="0"/>
              <a:t> </a:t>
            </a:r>
            <a:r>
              <a:rPr dirty="0"/>
              <a:t>Huawei</a:t>
            </a:r>
            <a:r>
              <a:rPr spc="-5" dirty="0"/>
              <a:t> </a:t>
            </a:r>
            <a:r>
              <a:rPr spc="-10" dirty="0"/>
              <a:t>Technologies</a:t>
            </a:r>
            <a:r>
              <a:rPr spc="-15" dirty="0"/>
              <a:t> </a:t>
            </a:r>
            <a:r>
              <a:rPr dirty="0"/>
              <a:t>Co.,</a:t>
            </a:r>
            <a:r>
              <a:rPr spc="-10" dirty="0"/>
              <a:t> </a:t>
            </a:r>
            <a:r>
              <a:rPr spc="-25" dirty="0"/>
              <a:t>Ltd</a:t>
            </a:r>
          </a:p>
        </p:txBody>
      </p:sp>
      <p:sp>
        <p:nvSpPr>
          <p:cNvPr id="4" name="object 4"/>
          <p:cNvSpPr txBox="1">
            <a:spLocks noGrp="1"/>
          </p:cNvSpPr>
          <p:nvPr>
            <p:ph type="body" idx="1"/>
          </p:nvPr>
        </p:nvSpPr>
        <p:spPr>
          <a:xfrm>
            <a:off x="762000" y="1066800"/>
            <a:ext cx="10358120" cy="4226362"/>
          </a:xfrm>
          <a:prstGeom prst="rect">
            <a:avLst/>
          </a:prstGeom>
        </p:spPr>
        <p:txBody>
          <a:bodyPr vert="horz" wrap="square" lIns="0" tIns="68148" rIns="0" bIns="0" rtlCol="0">
            <a:spAutoFit/>
          </a:bodyPr>
          <a:lstStyle/>
          <a:p>
            <a:pPr marL="414655" indent="-401955">
              <a:spcBef>
                <a:spcPts val="95"/>
              </a:spcBef>
              <a:buClr>
                <a:srgbClr val="FF0909"/>
              </a:buClr>
              <a:buAutoNum type="arabicPeriod"/>
              <a:tabLst>
                <a:tab pos="414655" algn="l"/>
              </a:tabLst>
            </a:pPr>
            <a:r>
              <a:rPr sz="2200" b="1" dirty="0">
                <a:solidFill>
                  <a:srgbClr val="FF0000"/>
                </a:solidFill>
                <a:latin typeface="Arial"/>
                <a:cs typeface="Arial"/>
              </a:rPr>
              <a:t>Introduction</a:t>
            </a:r>
            <a:r>
              <a:rPr sz="2200" b="1" spc="-30" dirty="0">
                <a:solidFill>
                  <a:srgbClr val="FF0000"/>
                </a:solidFill>
                <a:latin typeface="Arial"/>
                <a:cs typeface="Arial"/>
              </a:rPr>
              <a:t> </a:t>
            </a:r>
            <a:r>
              <a:rPr sz="2200" b="1" dirty="0">
                <a:solidFill>
                  <a:srgbClr val="FF0000"/>
                </a:solidFill>
                <a:latin typeface="Arial"/>
                <a:cs typeface="Arial"/>
              </a:rPr>
              <a:t>to</a:t>
            </a:r>
            <a:r>
              <a:rPr sz="2200" b="1" spc="-60" dirty="0">
                <a:solidFill>
                  <a:srgbClr val="FF0000"/>
                </a:solidFill>
                <a:latin typeface="Arial"/>
                <a:cs typeface="Arial"/>
              </a:rPr>
              <a:t> </a:t>
            </a:r>
            <a:r>
              <a:rPr sz="2200" b="1" spc="-10" dirty="0">
                <a:solidFill>
                  <a:srgbClr val="FF0000"/>
                </a:solidFill>
                <a:latin typeface="Arial"/>
                <a:cs typeface="Arial"/>
              </a:rPr>
              <a:t>Python</a:t>
            </a:r>
            <a:endParaRPr sz="2200" dirty="0">
              <a:latin typeface="Arial"/>
              <a:cs typeface="Arial"/>
            </a:endParaRPr>
          </a:p>
          <a:p>
            <a:pPr marL="469265" indent="-456565">
              <a:spcBef>
                <a:spcPts val="1320"/>
              </a:spcBef>
              <a:buAutoNum type="arabicPeriod"/>
              <a:tabLst>
                <a:tab pos="469265" algn="l"/>
              </a:tabLst>
            </a:pPr>
            <a:r>
              <a:rPr dirty="0"/>
              <a:t>Lists</a:t>
            </a:r>
            <a:r>
              <a:rPr spc="-30" dirty="0"/>
              <a:t> </a:t>
            </a:r>
            <a:r>
              <a:rPr dirty="0"/>
              <a:t>and</a:t>
            </a:r>
            <a:r>
              <a:rPr spc="-20" dirty="0"/>
              <a:t> </a:t>
            </a:r>
            <a:r>
              <a:rPr spc="-10" dirty="0"/>
              <a:t>Tuples</a:t>
            </a:r>
          </a:p>
          <a:p>
            <a:pPr marL="469265" indent="-456565">
              <a:spcBef>
                <a:spcPts val="1620"/>
              </a:spcBef>
              <a:buAutoNum type="arabicPeriod"/>
              <a:tabLst>
                <a:tab pos="469265" algn="l"/>
              </a:tabLst>
            </a:pPr>
            <a:r>
              <a:rPr spc="-10" dirty="0"/>
              <a:t>Strings</a:t>
            </a:r>
          </a:p>
          <a:p>
            <a:pPr marL="469265" indent="-456565">
              <a:spcBef>
                <a:spcPts val="1620"/>
              </a:spcBef>
              <a:buAutoNum type="arabicPeriod"/>
              <a:tabLst>
                <a:tab pos="469265" algn="l"/>
              </a:tabLst>
            </a:pPr>
            <a:r>
              <a:rPr spc="-10" dirty="0"/>
              <a:t>Dictionaries</a:t>
            </a:r>
          </a:p>
          <a:p>
            <a:pPr marL="469265" indent="-456565">
              <a:spcBef>
                <a:spcPts val="1620"/>
              </a:spcBef>
              <a:buAutoNum type="arabicPeriod"/>
              <a:tabLst>
                <a:tab pos="469265" algn="l"/>
              </a:tabLst>
            </a:pPr>
            <a:r>
              <a:rPr spc="-10" dirty="0"/>
              <a:t>Conditional</a:t>
            </a:r>
            <a:r>
              <a:rPr spc="-50" dirty="0"/>
              <a:t> </a:t>
            </a:r>
            <a:r>
              <a:rPr dirty="0"/>
              <a:t>and</a:t>
            </a:r>
            <a:r>
              <a:rPr spc="-30" dirty="0"/>
              <a:t> </a:t>
            </a:r>
            <a:r>
              <a:rPr dirty="0"/>
              <a:t>Looping</a:t>
            </a:r>
            <a:r>
              <a:rPr spc="-20" dirty="0"/>
              <a:t> </a:t>
            </a:r>
            <a:r>
              <a:rPr spc="-10" dirty="0"/>
              <a:t>Statements</a:t>
            </a:r>
          </a:p>
          <a:p>
            <a:pPr marL="469265" indent="-456565">
              <a:spcBef>
                <a:spcPts val="1620"/>
              </a:spcBef>
              <a:buAutoNum type="arabicPeriod"/>
              <a:tabLst>
                <a:tab pos="469265" algn="l"/>
              </a:tabLst>
            </a:pPr>
            <a:r>
              <a:rPr spc="-10" dirty="0"/>
              <a:t>Functions</a:t>
            </a:r>
          </a:p>
          <a:p>
            <a:pPr marL="469265" indent="-456565">
              <a:spcBef>
                <a:spcPts val="1625"/>
              </a:spcBef>
              <a:buAutoNum type="arabicPeriod"/>
              <a:tabLst>
                <a:tab pos="469265" algn="l"/>
              </a:tabLst>
            </a:pPr>
            <a:r>
              <a:rPr spc="-10" dirty="0"/>
              <a:t>Object-</a:t>
            </a:r>
            <a:r>
              <a:rPr dirty="0"/>
              <a:t>Oriented</a:t>
            </a:r>
            <a:r>
              <a:rPr spc="-50" dirty="0"/>
              <a:t> </a:t>
            </a:r>
            <a:r>
              <a:rPr spc="-10" dirty="0"/>
              <a:t>Programming</a:t>
            </a:r>
          </a:p>
          <a:p>
            <a:pPr marL="469265" indent="-456565">
              <a:spcBef>
                <a:spcPts val="1620"/>
              </a:spcBef>
              <a:buAutoNum type="arabicPeriod"/>
              <a:tabLst>
                <a:tab pos="469265" algn="l"/>
              </a:tabLst>
            </a:pPr>
            <a:r>
              <a:rPr dirty="0"/>
              <a:t>Date</a:t>
            </a:r>
            <a:r>
              <a:rPr spc="-30" dirty="0"/>
              <a:t> </a:t>
            </a:r>
            <a:r>
              <a:rPr dirty="0"/>
              <a:t>and</a:t>
            </a:r>
            <a:r>
              <a:rPr spc="-30" dirty="0"/>
              <a:t> </a:t>
            </a:r>
            <a:r>
              <a:rPr spc="-20" dirty="0"/>
              <a:t>Time</a:t>
            </a:r>
          </a:p>
          <a:p>
            <a:pPr marL="469265" indent="-456565">
              <a:spcBef>
                <a:spcPts val="1620"/>
              </a:spcBef>
              <a:buAutoNum type="arabicPeriod"/>
              <a:tabLst>
                <a:tab pos="469265" algn="l"/>
              </a:tabLst>
            </a:pPr>
            <a:r>
              <a:rPr dirty="0" smtClean="0"/>
              <a:t>File</a:t>
            </a:r>
            <a:r>
              <a:rPr spc="-30" dirty="0" smtClean="0"/>
              <a:t> </a:t>
            </a:r>
            <a:r>
              <a:rPr spc="-10" dirty="0"/>
              <a:t>Manipulation</a:t>
            </a:r>
          </a:p>
        </p:txBody>
      </p:sp>
      <p:pic>
        <p:nvPicPr>
          <p:cNvPr id="7" name="object 2"/>
          <p:cNvPicPr/>
          <p:nvPr/>
        </p:nvPicPr>
        <p:blipFill>
          <a:blip r:embed="rId3" cstate="print"/>
          <a:stretch>
            <a:fillRect/>
          </a:stretch>
        </p:blipFill>
        <p:spPr>
          <a:xfrm>
            <a:off x="11141964" y="5884164"/>
            <a:ext cx="821436" cy="821436"/>
          </a:xfrm>
          <a:prstGeom prst="rect">
            <a:avLst/>
          </a:prstGeom>
        </p:spPr>
      </p:pic>
    </p:spTree>
    <p:extLst>
      <p:ext uri="{BB962C8B-B14F-4D97-AF65-F5344CB8AC3E}">
        <p14:creationId xmlns:p14="http://schemas.microsoft.com/office/powerpoint/2010/main" val="1408264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1000"/>
                                        <p:tgtEl>
                                          <p:spTgt spid="4">
                                            <p:txEl>
                                              <p:pRg st="4" end="4"/>
                                            </p:txEl>
                                          </p:spTgt>
                                        </p:tgtEl>
                                      </p:cBhvr>
                                    </p:animEffect>
                                    <p:anim calcmode="lin" valueType="num">
                                      <p:cBhvr>
                                        <p:cTn id="4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1000"/>
                                        <p:tgtEl>
                                          <p:spTgt spid="4">
                                            <p:txEl>
                                              <p:pRg st="5" end="5"/>
                                            </p:txEl>
                                          </p:spTgt>
                                        </p:tgtEl>
                                      </p:cBhvr>
                                    </p:animEffect>
                                    <p:anim calcmode="lin" valueType="num">
                                      <p:cBhvr>
                                        <p:cTn id="5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6" end="6"/>
                                            </p:txEl>
                                          </p:spTgt>
                                        </p:tgtEl>
                                        <p:attrNameLst>
                                          <p:attrName>style.visibility</p:attrName>
                                        </p:attrNameLst>
                                      </p:cBhvr>
                                      <p:to>
                                        <p:strVal val="visible"/>
                                      </p:to>
                                    </p:set>
                                    <p:animEffect transition="in" filter="fade">
                                      <p:cBhvr>
                                        <p:cTn id="56" dur="1000"/>
                                        <p:tgtEl>
                                          <p:spTgt spid="4">
                                            <p:txEl>
                                              <p:pRg st="6" end="6"/>
                                            </p:txEl>
                                          </p:spTgt>
                                        </p:tgtEl>
                                      </p:cBhvr>
                                    </p:animEffect>
                                    <p:anim calcmode="lin" valueType="num">
                                      <p:cBhvr>
                                        <p:cTn id="5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7" end="7"/>
                                            </p:txEl>
                                          </p:spTgt>
                                        </p:tgtEl>
                                        <p:attrNameLst>
                                          <p:attrName>style.visibility</p:attrName>
                                        </p:attrNameLst>
                                      </p:cBhvr>
                                      <p:to>
                                        <p:strVal val="visible"/>
                                      </p:to>
                                    </p:set>
                                    <p:animEffect transition="in" filter="fade">
                                      <p:cBhvr>
                                        <p:cTn id="63" dur="1000"/>
                                        <p:tgtEl>
                                          <p:spTgt spid="4">
                                            <p:txEl>
                                              <p:pRg st="7" end="7"/>
                                            </p:txEl>
                                          </p:spTgt>
                                        </p:tgtEl>
                                      </p:cBhvr>
                                    </p:animEffect>
                                    <p:anim calcmode="lin" valueType="num">
                                      <p:cBhvr>
                                        <p:cTn id="64"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
                                            <p:txEl>
                                              <p:pRg st="8" end="8"/>
                                            </p:txEl>
                                          </p:spTgt>
                                        </p:tgtEl>
                                        <p:attrNameLst>
                                          <p:attrName>style.visibility</p:attrName>
                                        </p:attrNameLst>
                                      </p:cBhvr>
                                      <p:to>
                                        <p:strVal val="visible"/>
                                      </p:to>
                                    </p:set>
                                    <p:animEffect transition="in" filter="fade">
                                      <p:cBhvr>
                                        <p:cTn id="70" dur="1000"/>
                                        <p:tgtEl>
                                          <p:spTgt spid="4">
                                            <p:txEl>
                                              <p:pRg st="8" end="8"/>
                                            </p:txEl>
                                          </p:spTgt>
                                        </p:tgtEl>
                                      </p:cBhvr>
                                    </p:animEffect>
                                    <p:anim calcmode="lin" valueType="num">
                                      <p:cBhvr>
                                        <p:cTn id="71"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0"/>
            <a:ext cx="10358120" cy="1087297"/>
          </a:xfrm>
          <a:prstGeom prst="rect">
            <a:avLst/>
          </a:prstGeom>
        </p:spPr>
        <p:txBody>
          <a:bodyPr vert="horz" wrap="square" lIns="0" tIns="406222" rIns="0" bIns="0" rtlCol="0">
            <a:spAutoFit/>
          </a:bodyPr>
          <a:lstStyle/>
          <a:p>
            <a:pPr marL="106680">
              <a:spcBef>
                <a:spcPts val="105"/>
              </a:spcBef>
            </a:pPr>
            <a:r>
              <a:rPr sz="3600" dirty="0">
                <a:latin typeface="Arial MT"/>
                <a:cs typeface="Arial MT"/>
              </a:rPr>
              <a:t>Popularity</a:t>
            </a:r>
            <a:r>
              <a:rPr spc="-30" dirty="0">
                <a:latin typeface="Arial MT"/>
                <a:cs typeface="Arial MT"/>
              </a:rPr>
              <a:t> </a:t>
            </a:r>
            <a:r>
              <a:rPr spc="-10" dirty="0">
                <a:latin typeface="Arial MT"/>
                <a:cs typeface="Arial MT"/>
              </a:rPr>
              <a:t>Ranking</a:t>
            </a:r>
          </a:p>
        </p:txBody>
      </p:sp>
      <p:grpSp>
        <p:nvGrpSpPr>
          <p:cNvPr id="3" name="object 3"/>
          <p:cNvGrpSpPr/>
          <p:nvPr/>
        </p:nvGrpSpPr>
        <p:grpSpPr>
          <a:xfrm>
            <a:off x="2341880" y="1544827"/>
            <a:ext cx="7653020" cy="4221480"/>
            <a:chOff x="817880" y="1544827"/>
            <a:chExt cx="7653020" cy="4221480"/>
          </a:xfrm>
        </p:grpSpPr>
        <p:pic>
          <p:nvPicPr>
            <p:cNvPr id="4" name="object 4"/>
            <p:cNvPicPr/>
            <p:nvPr/>
          </p:nvPicPr>
          <p:blipFill>
            <a:blip r:embed="rId2" cstate="print"/>
            <a:stretch>
              <a:fillRect/>
            </a:stretch>
          </p:blipFill>
          <p:spPr>
            <a:xfrm>
              <a:off x="849048" y="1891270"/>
              <a:ext cx="7590682" cy="3565030"/>
            </a:xfrm>
            <a:prstGeom prst="rect">
              <a:avLst/>
            </a:prstGeom>
          </p:spPr>
        </p:pic>
        <p:sp>
          <p:nvSpPr>
            <p:cNvPr id="5" name="object 5"/>
            <p:cNvSpPr/>
            <p:nvPr/>
          </p:nvSpPr>
          <p:spPr>
            <a:xfrm>
              <a:off x="824230" y="1551177"/>
              <a:ext cx="7640320" cy="4208780"/>
            </a:xfrm>
            <a:custGeom>
              <a:avLst/>
              <a:gdLst/>
              <a:ahLst/>
              <a:cxnLst/>
              <a:rect l="l" t="t" r="r" b="b"/>
              <a:pathLst>
                <a:path w="7640320" h="4208780">
                  <a:moveTo>
                    <a:pt x="0" y="4208272"/>
                  </a:moveTo>
                  <a:lnTo>
                    <a:pt x="7640320" y="4208272"/>
                  </a:lnTo>
                  <a:lnTo>
                    <a:pt x="7640320" y="0"/>
                  </a:lnTo>
                  <a:lnTo>
                    <a:pt x="0" y="0"/>
                  </a:lnTo>
                  <a:lnTo>
                    <a:pt x="0" y="4208272"/>
                  </a:lnTo>
                  <a:close/>
                </a:path>
              </a:pathLst>
            </a:custGeom>
            <a:ln w="12700">
              <a:solidFill>
                <a:srgbClr val="D9D9D9"/>
              </a:solidFill>
            </a:ln>
          </p:spPr>
          <p:txBody>
            <a:bodyPr wrap="square" lIns="0" tIns="0" rIns="0" bIns="0" rtlCol="0"/>
            <a:lstStyle/>
            <a:p>
              <a:endParaRPr/>
            </a:p>
          </p:txBody>
        </p:sp>
      </p:grpSp>
      <p:sp>
        <p:nvSpPr>
          <p:cNvPr id="7" name="object 7"/>
          <p:cNvSpPr txBox="1">
            <a:spLocks noGrp="1"/>
          </p:cNvSpPr>
          <p:nvPr>
            <p:ph type="ftr" sz="quarter" idx="5"/>
          </p:nvPr>
        </p:nvSpPr>
        <p:spPr>
          <a:xfrm>
            <a:off x="76200" y="6596760"/>
            <a:ext cx="3901440" cy="153888"/>
          </a:xfrm>
          <a:prstGeom prst="rect">
            <a:avLst/>
          </a:prstGeom>
        </p:spPr>
        <p:txBody>
          <a:bodyPr vert="horz" wrap="square" lIns="0" tIns="0" rIns="0" bIns="0" rtlCol="0">
            <a:spAutoFit/>
          </a:bodyPr>
          <a:lstStyle/>
          <a:p>
            <a:pPr marL="12700">
              <a:lnSpc>
                <a:spcPts val="1240"/>
              </a:lnSpc>
            </a:pPr>
            <a:r>
              <a:rPr dirty="0"/>
              <a:t>Copyright</a:t>
            </a:r>
            <a:r>
              <a:rPr spc="-40" dirty="0"/>
              <a:t> </a:t>
            </a:r>
            <a:r>
              <a:rPr dirty="0"/>
              <a:t>Huawei</a:t>
            </a:r>
            <a:r>
              <a:rPr spc="-5" dirty="0"/>
              <a:t> </a:t>
            </a:r>
            <a:r>
              <a:rPr spc="-10" dirty="0"/>
              <a:t>Technologies</a:t>
            </a:r>
            <a:r>
              <a:rPr spc="-15" dirty="0"/>
              <a:t> </a:t>
            </a:r>
            <a:r>
              <a:rPr dirty="0"/>
              <a:t>Co.,</a:t>
            </a:r>
            <a:r>
              <a:rPr spc="-10" dirty="0"/>
              <a:t> </a:t>
            </a:r>
            <a:r>
              <a:rPr spc="-25" dirty="0"/>
              <a:t>Ltd</a:t>
            </a:r>
          </a:p>
        </p:txBody>
      </p:sp>
      <p:pic>
        <p:nvPicPr>
          <p:cNvPr id="8" name="object 2"/>
          <p:cNvPicPr/>
          <p:nvPr/>
        </p:nvPicPr>
        <p:blipFill>
          <a:blip r:embed="rId3" cstate="print"/>
          <a:stretch>
            <a:fillRect/>
          </a:stretch>
        </p:blipFill>
        <p:spPr>
          <a:xfrm>
            <a:off x="11065764" y="5884164"/>
            <a:ext cx="821436" cy="821436"/>
          </a:xfrm>
          <a:prstGeom prst="rect">
            <a:avLst/>
          </a:prstGeom>
        </p:spPr>
      </p:pic>
    </p:spTree>
    <p:extLst>
      <p:ext uri="{BB962C8B-B14F-4D97-AF65-F5344CB8AC3E}">
        <p14:creationId xmlns:p14="http://schemas.microsoft.com/office/powerpoint/2010/main" val="1811857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480" y="914400"/>
            <a:ext cx="5557520" cy="553998"/>
          </a:xfrm>
        </p:spPr>
        <p:txBody>
          <a:bodyPr/>
          <a:lstStyle/>
          <a:p>
            <a:r>
              <a:rPr sz="3600" dirty="0"/>
              <a:t>What is a Variable in Python?</a:t>
            </a:r>
          </a:p>
        </p:txBody>
      </p:sp>
      <p:sp>
        <p:nvSpPr>
          <p:cNvPr id="3" name="Content Placeholder 2"/>
          <p:cNvSpPr>
            <a:spLocks noGrp="1"/>
          </p:cNvSpPr>
          <p:nvPr>
            <p:ph idx="1"/>
          </p:nvPr>
        </p:nvSpPr>
        <p:spPr>
          <a:xfrm>
            <a:off x="609600" y="1447800"/>
            <a:ext cx="5105400" cy="2209800"/>
          </a:xfrm>
        </p:spPr>
        <p:txBody>
          <a:bodyPr>
            <a:normAutofit fontScale="85000" lnSpcReduction="20000"/>
          </a:bodyPr>
          <a:lstStyle/>
          <a:p>
            <a:pPr>
              <a:lnSpc>
                <a:spcPct val="150000"/>
              </a:lnSpc>
            </a:pPr>
            <a:r>
              <a:rPr dirty="0"/>
              <a:t>- A variable in Python is a symbolic name for a value.</a:t>
            </a:r>
          </a:p>
          <a:p>
            <a:pPr>
              <a:lnSpc>
                <a:spcPct val="150000"/>
              </a:lnSpc>
            </a:pPr>
            <a:r>
              <a:rPr dirty="0"/>
              <a:t>- It allows you to store, update, and use data.</a:t>
            </a:r>
          </a:p>
          <a:p>
            <a:pPr>
              <a:lnSpc>
                <a:spcPct val="150000"/>
              </a:lnSpc>
            </a:pPr>
            <a:r>
              <a:rPr dirty="0"/>
              <a:t>- Python variables are dynamically typed and do not require prior declaration</a:t>
            </a:r>
            <a:r>
              <a:rPr dirty="0" smtClean="0"/>
              <a:t>.</a:t>
            </a:r>
            <a:endParaRPr dirty="0"/>
          </a:p>
          <a:p>
            <a:pPr marL="285750" indent="-285750">
              <a:lnSpc>
                <a:spcPct val="150000"/>
              </a:lnSpc>
              <a:buFont typeface="Arial" panose="020B0604020202020204" pitchFamily="34" charset="0"/>
              <a:buChar char="•"/>
            </a:pPr>
            <a:r>
              <a:rPr dirty="0" smtClean="0"/>
              <a:t>Example:</a:t>
            </a:r>
            <a:r>
              <a:rPr lang="en-US" dirty="0" smtClean="0"/>
              <a:t>  </a:t>
            </a:r>
            <a:r>
              <a:rPr dirty="0" smtClean="0"/>
              <a:t>x </a:t>
            </a:r>
            <a:r>
              <a:rPr dirty="0"/>
              <a:t>= </a:t>
            </a:r>
            <a:r>
              <a:rPr dirty="0" smtClean="0"/>
              <a:t>10</a:t>
            </a:r>
            <a:r>
              <a:rPr lang="en-US" dirty="0" smtClean="0"/>
              <a:t> </a:t>
            </a:r>
          </a:p>
          <a:p>
            <a:pPr marL="285750" indent="-285750">
              <a:lnSpc>
                <a:spcPct val="150000"/>
              </a:lnSpc>
              <a:buFont typeface="Arial" panose="020B0604020202020204" pitchFamily="34" charset="0"/>
              <a:buChar char="•"/>
            </a:pPr>
            <a:r>
              <a:rPr lang="en-US" dirty="0" smtClean="0"/>
              <a:t> </a:t>
            </a:r>
            <a:r>
              <a:rPr dirty="0" smtClean="0"/>
              <a:t>name </a:t>
            </a:r>
            <a:r>
              <a:rPr dirty="0"/>
              <a:t>= </a:t>
            </a:r>
            <a:r>
              <a:rPr dirty="0" smtClean="0"/>
              <a:t>'Alice'</a:t>
            </a:r>
            <a:endParaRPr lang="en-US" dirty="0" smtClean="0"/>
          </a:p>
          <a:p>
            <a:pPr marL="285750" indent="-285750">
              <a:lnSpc>
                <a:spcPct val="150000"/>
              </a:lnSpc>
              <a:buFont typeface="Arial" panose="020B0604020202020204" pitchFamily="34" charset="0"/>
              <a:buChar char="•"/>
            </a:pPr>
            <a:r>
              <a:rPr dirty="0" err="1" smtClean="0"/>
              <a:t>is_valid</a:t>
            </a:r>
            <a:r>
              <a:rPr dirty="0" smtClean="0"/>
              <a:t> </a:t>
            </a:r>
            <a:r>
              <a:rPr dirty="0"/>
              <a:t>= True</a:t>
            </a:r>
          </a:p>
        </p:txBody>
      </p:sp>
      <p:pic>
        <p:nvPicPr>
          <p:cNvPr id="4" name="object 2"/>
          <p:cNvPicPr/>
          <p:nvPr/>
        </p:nvPicPr>
        <p:blipFill>
          <a:blip r:embed="rId2" cstate="print"/>
          <a:stretch>
            <a:fillRect/>
          </a:stretch>
        </p:blipFill>
        <p:spPr>
          <a:xfrm>
            <a:off x="11049000" y="5731764"/>
            <a:ext cx="821436" cy="821436"/>
          </a:xfrm>
          <a:prstGeom prst="rect">
            <a:avLst/>
          </a:prstGeom>
        </p:spPr>
      </p:pic>
      <p:sp>
        <p:nvSpPr>
          <p:cNvPr id="5" name="Title 1"/>
          <p:cNvSpPr txBox="1">
            <a:spLocks/>
          </p:cNvSpPr>
          <p:nvPr/>
        </p:nvSpPr>
        <p:spPr>
          <a:xfrm>
            <a:off x="5567680" y="2438400"/>
            <a:ext cx="5252720" cy="553998"/>
          </a:xfrm>
          <a:prstGeom prst="rect">
            <a:avLst/>
          </a:prstGeom>
        </p:spPr>
        <p:txBody>
          <a:bodyPr wrap="square" lIns="0" tIns="0" rIns="0" bIns="0">
            <a:spAutoFit/>
          </a:bodyPr>
          <a:lstStyle>
            <a:lvl1pPr>
              <a:defRPr sz="4400" b="0" i="0">
                <a:solidFill>
                  <a:srgbClr val="C00000"/>
                </a:solidFill>
                <a:latin typeface="Calibri Light"/>
                <a:ea typeface="+mj-ea"/>
                <a:cs typeface="Calibri Light"/>
              </a:defRPr>
            </a:lvl1pPr>
          </a:lstStyle>
          <a:p>
            <a:r>
              <a:rPr lang="en-US" sz="3600" kern="0" dirty="0" smtClean="0"/>
              <a:t>Rules for Naming Variables</a:t>
            </a:r>
            <a:endParaRPr lang="en-US" sz="3600" kern="0" dirty="0"/>
          </a:p>
        </p:txBody>
      </p:sp>
      <p:sp>
        <p:nvSpPr>
          <p:cNvPr id="6" name="Content Placeholder 2"/>
          <p:cNvSpPr txBox="1">
            <a:spLocks/>
          </p:cNvSpPr>
          <p:nvPr/>
        </p:nvSpPr>
        <p:spPr>
          <a:xfrm>
            <a:off x="5943600" y="3048000"/>
            <a:ext cx="5029200" cy="2971800"/>
          </a:xfrm>
          <a:prstGeom prst="rect">
            <a:avLst/>
          </a:prstGeom>
        </p:spPr>
        <p:txBody>
          <a:bodyPr wrap="square" lIns="0" tIns="0" rIns="0" bIns="0">
            <a:normAutofit fontScale="92500" lnSpcReduction="10000"/>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kern="0" dirty="0" smtClean="0"/>
              <a:t>- Must start with a letter or underscore (_).</a:t>
            </a:r>
          </a:p>
          <a:p>
            <a:pPr>
              <a:lnSpc>
                <a:spcPct val="150000"/>
              </a:lnSpc>
            </a:pPr>
            <a:r>
              <a:rPr lang="en-US" kern="0" dirty="0" smtClean="0"/>
              <a:t>- Can contain letters, numbers, and underscores.</a:t>
            </a:r>
          </a:p>
          <a:p>
            <a:pPr>
              <a:lnSpc>
                <a:spcPct val="150000"/>
              </a:lnSpc>
            </a:pPr>
            <a:r>
              <a:rPr lang="en-US" kern="0" dirty="0" smtClean="0"/>
              <a:t>- Python is case-sensitive: </a:t>
            </a:r>
            <a:r>
              <a:rPr lang="en-US" kern="0" dirty="0" err="1" smtClean="0"/>
              <a:t>myVar</a:t>
            </a:r>
            <a:r>
              <a:rPr lang="en-US" kern="0" dirty="0" smtClean="0"/>
              <a:t> and </a:t>
            </a:r>
            <a:r>
              <a:rPr lang="en-US" kern="0" dirty="0" err="1" smtClean="0"/>
              <a:t>myvar</a:t>
            </a:r>
            <a:r>
              <a:rPr lang="en-US" kern="0" dirty="0" smtClean="0"/>
              <a:t> are different.</a:t>
            </a:r>
          </a:p>
          <a:p>
            <a:pPr>
              <a:lnSpc>
                <a:spcPct val="150000"/>
              </a:lnSpc>
            </a:pPr>
            <a:r>
              <a:rPr lang="en-US" kern="0" dirty="0" smtClean="0"/>
              <a:t>- Cannot use reserved keywords (e.g., 'for', 'if').</a:t>
            </a:r>
          </a:p>
          <a:p>
            <a:pPr marL="285750" indent="-285750">
              <a:lnSpc>
                <a:spcPct val="150000"/>
              </a:lnSpc>
              <a:buFont typeface="Arial" panose="020B0604020202020204" pitchFamily="34" charset="0"/>
              <a:buChar char="•"/>
            </a:pPr>
            <a:r>
              <a:rPr lang="en-US" kern="0" dirty="0" smtClean="0"/>
              <a:t>Examples:  </a:t>
            </a:r>
            <a:r>
              <a:rPr lang="en-US" kern="0" dirty="0" err="1" smtClean="0"/>
              <a:t>valid_variable</a:t>
            </a:r>
            <a:r>
              <a:rPr lang="en-US" kern="0" dirty="0" smtClean="0"/>
              <a:t> = 10</a:t>
            </a:r>
          </a:p>
          <a:p>
            <a:pPr marL="285750" indent="-285750">
              <a:lnSpc>
                <a:spcPct val="150000"/>
              </a:lnSpc>
              <a:buFont typeface="Arial" panose="020B0604020202020204" pitchFamily="34" charset="0"/>
              <a:buChar char="•"/>
            </a:pPr>
            <a:r>
              <a:rPr lang="en-US" kern="0" dirty="0" smtClean="0"/>
              <a:t>_</a:t>
            </a:r>
            <a:r>
              <a:rPr lang="en-US" kern="0" dirty="0" err="1" smtClean="0"/>
              <a:t>underscore_var</a:t>
            </a:r>
            <a:r>
              <a:rPr lang="en-US" kern="0" dirty="0" smtClean="0"/>
              <a:t> = 'Python‘</a:t>
            </a:r>
          </a:p>
          <a:p>
            <a:pPr marL="285750" indent="-285750">
              <a:lnSpc>
                <a:spcPct val="150000"/>
              </a:lnSpc>
              <a:buFont typeface="Arial" panose="020B0604020202020204" pitchFamily="34" charset="0"/>
              <a:buChar char="•"/>
            </a:pPr>
            <a:r>
              <a:rPr lang="en-US" kern="0" dirty="0" smtClean="0"/>
              <a:t>Invalid: 123number = 789, for = 'loop'</a:t>
            </a:r>
            <a:endParaRPr lang="en-US" kern="0" dirty="0"/>
          </a:p>
        </p:txBody>
      </p:sp>
      <p:sp>
        <p:nvSpPr>
          <p:cNvPr id="7" name="Title 1"/>
          <p:cNvSpPr txBox="1">
            <a:spLocks/>
          </p:cNvSpPr>
          <p:nvPr/>
        </p:nvSpPr>
        <p:spPr>
          <a:xfrm>
            <a:off x="2209800" y="152400"/>
            <a:ext cx="7772400" cy="677108"/>
          </a:xfrm>
          <a:prstGeom prst="rect">
            <a:avLst/>
          </a:prstGeom>
        </p:spPr>
        <p:txBody>
          <a:bodyPr wrap="square" lIns="0" tIns="0" rIns="0" bIns="0">
            <a:spAutoFit/>
          </a:bodyPr>
          <a:lstStyle>
            <a:lvl1pPr>
              <a:defRPr sz="4400" b="0" i="0">
                <a:solidFill>
                  <a:srgbClr val="C00000"/>
                </a:solidFill>
                <a:latin typeface="Calibri Light"/>
                <a:ea typeface="+mj-ea"/>
                <a:cs typeface="Calibri Light"/>
              </a:defRPr>
            </a:lvl1pPr>
          </a:lstStyle>
          <a:p>
            <a:pPr algn="ctr"/>
            <a:r>
              <a:rPr lang="en-US" kern="0" dirty="0" smtClean="0"/>
              <a:t>Introduction to Python Variables</a:t>
            </a:r>
            <a:endParaRPr lang="en-US" kern="0" dirty="0"/>
          </a:p>
        </p:txBody>
      </p:sp>
    </p:spTree>
    <p:extLst>
      <p:ext uri="{BB962C8B-B14F-4D97-AF65-F5344CB8AC3E}">
        <p14:creationId xmlns:p14="http://schemas.microsoft.com/office/powerpoint/2010/main" val="4237436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p:cTn id="18"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p:cTn id="3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p:cTn id="3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1" dur="5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p:cTn id="4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8" dur="500"/>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p:cTn id="5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5" dur="500"/>
                                        <p:tgtEl>
                                          <p:spTgt spid="3">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down)">
                                      <p:cBhvr>
                                        <p:cTn id="60" dur="580">
                                          <p:stCondLst>
                                            <p:cond delay="0"/>
                                          </p:stCondLst>
                                        </p:cTn>
                                        <p:tgtEl>
                                          <p:spTgt spid="5"/>
                                        </p:tgtEl>
                                      </p:cBhvr>
                                    </p:animEffect>
                                    <p:anim calcmode="lin" valueType="num">
                                      <p:cBhvr>
                                        <p:cTn id="6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6" dur="26">
                                          <p:stCondLst>
                                            <p:cond delay="650"/>
                                          </p:stCondLst>
                                        </p:cTn>
                                        <p:tgtEl>
                                          <p:spTgt spid="5"/>
                                        </p:tgtEl>
                                      </p:cBhvr>
                                      <p:to x="100000" y="60000"/>
                                    </p:animScale>
                                    <p:animScale>
                                      <p:cBhvr>
                                        <p:cTn id="67" dur="166" decel="50000">
                                          <p:stCondLst>
                                            <p:cond delay="676"/>
                                          </p:stCondLst>
                                        </p:cTn>
                                        <p:tgtEl>
                                          <p:spTgt spid="5"/>
                                        </p:tgtEl>
                                      </p:cBhvr>
                                      <p:to x="100000" y="100000"/>
                                    </p:animScale>
                                    <p:animScale>
                                      <p:cBhvr>
                                        <p:cTn id="68" dur="26">
                                          <p:stCondLst>
                                            <p:cond delay="1312"/>
                                          </p:stCondLst>
                                        </p:cTn>
                                        <p:tgtEl>
                                          <p:spTgt spid="5"/>
                                        </p:tgtEl>
                                      </p:cBhvr>
                                      <p:to x="100000" y="80000"/>
                                    </p:animScale>
                                    <p:animScale>
                                      <p:cBhvr>
                                        <p:cTn id="69" dur="166" decel="50000">
                                          <p:stCondLst>
                                            <p:cond delay="1338"/>
                                          </p:stCondLst>
                                        </p:cTn>
                                        <p:tgtEl>
                                          <p:spTgt spid="5"/>
                                        </p:tgtEl>
                                      </p:cBhvr>
                                      <p:to x="100000" y="100000"/>
                                    </p:animScale>
                                    <p:animScale>
                                      <p:cBhvr>
                                        <p:cTn id="70" dur="26">
                                          <p:stCondLst>
                                            <p:cond delay="1642"/>
                                          </p:stCondLst>
                                        </p:cTn>
                                        <p:tgtEl>
                                          <p:spTgt spid="5"/>
                                        </p:tgtEl>
                                      </p:cBhvr>
                                      <p:to x="100000" y="90000"/>
                                    </p:animScale>
                                    <p:animScale>
                                      <p:cBhvr>
                                        <p:cTn id="71" dur="166" decel="50000">
                                          <p:stCondLst>
                                            <p:cond delay="1668"/>
                                          </p:stCondLst>
                                        </p:cTn>
                                        <p:tgtEl>
                                          <p:spTgt spid="5"/>
                                        </p:tgtEl>
                                      </p:cBhvr>
                                      <p:to x="100000" y="100000"/>
                                    </p:animScale>
                                    <p:animScale>
                                      <p:cBhvr>
                                        <p:cTn id="72" dur="26">
                                          <p:stCondLst>
                                            <p:cond delay="1808"/>
                                          </p:stCondLst>
                                        </p:cTn>
                                        <p:tgtEl>
                                          <p:spTgt spid="5"/>
                                        </p:tgtEl>
                                      </p:cBhvr>
                                      <p:to x="100000" y="95000"/>
                                    </p:animScale>
                                    <p:animScale>
                                      <p:cBhvr>
                                        <p:cTn id="73" dur="166" decel="50000">
                                          <p:stCondLst>
                                            <p:cond delay="1834"/>
                                          </p:stCondLst>
                                        </p:cTn>
                                        <p:tgtEl>
                                          <p:spTgt spid="5"/>
                                        </p:tgtEl>
                                      </p:cBhvr>
                                      <p:to x="100000" y="100000"/>
                                    </p:animScale>
                                  </p:childTnLst>
                                </p:cTn>
                              </p:par>
                              <p:par>
                                <p:cTn id="74" presetID="26" presetClass="entr" presetSubtype="0" fill="hold" grpId="0"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down)">
                                      <p:cBhvr>
                                        <p:cTn id="76" dur="580">
                                          <p:stCondLst>
                                            <p:cond delay="0"/>
                                          </p:stCondLst>
                                        </p:cTn>
                                        <p:tgtEl>
                                          <p:spTgt spid="6"/>
                                        </p:tgtEl>
                                      </p:cBhvr>
                                    </p:animEffect>
                                    <p:anim calcmode="lin" valueType="num">
                                      <p:cBhvr>
                                        <p:cTn id="77"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82" dur="26">
                                          <p:stCondLst>
                                            <p:cond delay="650"/>
                                          </p:stCondLst>
                                        </p:cTn>
                                        <p:tgtEl>
                                          <p:spTgt spid="6"/>
                                        </p:tgtEl>
                                      </p:cBhvr>
                                      <p:to x="100000" y="60000"/>
                                    </p:animScale>
                                    <p:animScale>
                                      <p:cBhvr>
                                        <p:cTn id="83" dur="166" decel="50000">
                                          <p:stCondLst>
                                            <p:cond delay="676"/>
                                          </p:stCondLst>
                                        </p:cTn>
                                        <p:tgtEl>
                                          <p:spTgt spid="6"/>
                                        </p:tgtEl>
                                      </p:cBhvr>
                                      <p:to x="100000" y="100000"/>
                                    </p:animScale>
                                    <p:animScale>
                                      <p:cBhvr>
                                        <p:cTn id="84" dur="26">
                                          <p:stCondLst>
                                            <p:cond delay="1312"/>
                                          </p:stCondLst>
                                        </p:cTn>
                                        <p:tgtEl>
                                          <p:spTgt spid="6"/>
                                        </p:tgtEl>
                                      </p:cBhvr>
                                      <p:to x="100000" y="80000"/>
                                    </p:animScale>
                                    <p:animScale>
                                      <p:cBhvr>
                                        <p:cTn id="85" dur="166" decel="50000">
                                          <p:stCondLst>
                                            <p:cond delay="1338"/>
                                          </p:stCondLst>
                                        </p:cTn>
                                        <p:tgtEl>
                                          <p:spTgt spid="6"/>
                                        </p:tgtEl>
                                      </p:cBhvr>
                                      <p:to x="100000" y="100000"/>
                                    </p:animScale>
                                    <p:animScale>
                                      <p:cBhvr>
                                        <p:cTn id="86" dur="26">
                                          <p:stCondLst>
                                            <p:cond delay="1642"/>
                                          </p:stCondLst>
                                        </p:cTn>
                                        <p:tgtEl>
                                          <p:spTgt spid="6"/>
                                        </p:tgtEl>
                                      </p:cBhvr>
                                      <p:to x="100000" y="90000"/>
                                    </p:animScale>
                                    <p:animScale>
                                      <p:cBhvr>
                                        <p:cTn id="87" dur="166" decel="50000">
                                          <p:stCondLst>
                                            <p:cond delay="1668"/>
                                          </p:stCondLst>
                                        </p:cTn>
                                        <p:tgtEl>
                                          <p:spTgt spid="6"/>
                                        </p:tgtEl>
                                      </p:cBhvr>
                                      <p:to x="100000" y="100000"/>
                                    </p:animScale>
                                    <p:animScale>
                                      <p:cBhvr>
                                        <p:cTn id="88" dur="26">
                                          <p:stCondLst>
                                            <p:cond delay="1808"/>
                                          </p:stCondLst>
                                        </p:cTn>
                                        <p:tgtEl>
                                          <p:spTgt spid="6"/>
                                        </p:tgtEl>
                                      </p:cBhvr>
                                      <p:to x="100000" y="95000"/>
                                    </p:animScale>
                                    <p:animScale>
                                      <p:cBhvr>
                                        <p:cTn id="89"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8444"/>
            <a:ext cx="6934200" cy="697230"/>
          </a:xfrm>
        </p:spPr>
        <p:txBody>
          <a:bodyPr>
            <a:normAutofit/>
          </a:bodyPr>
          <a:lstStyle/>
          <a:p>
            <a:r>
              <a:rPr sz="3600" dirty="0"/>
              <a:t>Variable Assignment and </a:t>
            </a:r>
            <a:r>
              <a:rPr sz="3200" dirty="0"/>
              <a:t>Initialization</a:t>
            </a:r>
          </a:p>
        </p:txBody>
      </p:sp>
      <p:sp>
        <p:nvSpPr>
          <p:cNvPr id="3" name="Content Placeholder 2"/>
          <p:cNvSpPr>
            <a:spLocks noGrp="1"/>
          </p:cNvSpPr>
          <p:nvPr>
            <p:ph idx="1"/>
          </p:nvPr>
        </p:nvSpPr>
        <p:spPr>
          <a:xfrm>
            <a:off x="609600" y="685800"/>
            <a:ext cx="5029200" cy="2514600"/>
          </a:xfrm>
        </p:spPr>
        <p:txBody>
          <a:bodyPr>
            <a:normAutofit fontScale="92500" lnSpcReduction="20000"/>
          </a:bodyPr>
          <a:lstStyle/>
          <a:p>
            <a:pPr>
              <a:lnSpc>
                <a:spcPct val="150000"/>
              </a:lnSpc>
            </a:pPr>
            <a:r>
              <a:rPr dirty="0"/>
              <a:t>- Variables are assigned using the '=' operator.</a:t>
            </a:r>
          </a:p>
          <a:p>
            <a:pPr>
              <a:lnSpc>
                <a:spcPct val="150000"/>
              </a:lnSpc>
            </a:pPr>
            <a:r>
              <a:rPr dirty="0"/>
              <a:t>- Data types are determined by the value assigned.</a:t>
            </a:r>
          </a:p>
          <a:p>
            <a:pPr>
              <a:lnSpc>
                <a:spcPct val="150000"/>
              </a:lnSpc>
            </a:pPr>
            <a:r>
              <a:rPr dirty="0"/>
              <a:t>- Python is dynamically typed</a:t>
            </a:r>
            <a:r>
              <a:rPr dirty="0" smtClean="0"/>
              <a:t>.</a:t>
            </a:r>
            <a:endParaRPr dirty="0"/>
          </a:p>
          <a:p>
            <a:pPr marL="285750" indent="-285750">
              <a:lnSpc>
                <a:spcPct val="150000"/>
              </a:lnSpc>
              <a:buFont typeface="Arial" panose="020B0604020202020204" pitchFamily="34" charset="0"/>
              <a:buChar char="•"/>
            </a:pPr>
            <a:r>
              <a:rPr dirty="0" smtClean="0"/>
              <a:t>Example:</a:t>
            </a:r>
            <a:r>
              <a:rPr lang="en-US" dirty="0" smtClean="0"/>
              <a:t> </a:t>
            </a:r>
            <a:r>
              <a:rPr dirty="0" smtClean="0"/>
              <a:t>age </a:t>
            </a:r>
            <a:r>
              <a:rPr dirty="0"/>
              <a:t>= </a:t>
            </a:r>
            <a:r>
              <a:rPr dirty="0" smtClean="0"/>
              <a:t>25</a:t>
            </a:r>
            <a:endParaRPr lang="en-US" dirty="0" smtClean="0"/>
          </a:p>
          <a:p>
            <a:pPr marL="285750" indent="-285750">
              <a:lnSpc>
                <a:spcPct val="150000"/>
              </a:lnSpc>
              <a:buFont typeface="Arial" panose="020B0604020202020204" pitchFamily="34" charset="0"/>
              <a:buChar char="•"/>
            </a:pPr>
            <a:r>
              <a:rPr dirty="0" smtClean="0"/>
              <a:t>name </a:t>
            </a:r>
            <a:r>
              <a:rPr dirty="0"/>
              <a:t>= </a:t>
            </a:r>
            <a:r>
              <a:rPr dirty="0" smtClean="0"/>
              <a:t>'John'</a:t>
            </a:r>
            <a:endParaRPr lang="en-US" dirty="0" smtClean="0"/>
          </a:p>
          <a:p>
            <a:pPr marL="285750" indent="-285750">
              <a:lnSpc>
                <a:spcPct val="150000"/>
              </a:lnSpc>
              <a:buFont typeface="Arial" panose="020B0604020202020204" pitchFamily="34" charset="0"/>
              <a:buChar char="•"/>
            </a:pPr>
            <a:r>
              <a:rPr dirty="0" smtClean="0"/>
              <a:t>pi </a:t>
            </a:r>
            <a:r>
              <a:rPr dirty="0"/>
              <a:t>= </a:t>
            </a:r>
            <a:r>
              <a:rPr dirty="0" smtClean="0"/>
              <a:t>3.14159</a:t>
            </a:r>
            <a:endParaRPr lang="en-US" dirty="0" smtClean="0"/>
          </a:p>
          <a:p>
            <a:pPr marL="285750" indent="-285750">
              <a:lnSpc>
                <a:spcPct val="150000"/>
              </a:lnSpc>
              <a:buFont typeface="Arial" panose="020B0604020202020204" pitchFamily="34" charset="0"/>
              <a:buChar char="•"/>
            </a:pPr>
            <a:r>
              <a:rPr dirty="0" err="1" smtClean="0"/>
              <a:t>is_active</a:t>
            </a:r>
            <a:r>
              <a:rPr dirty="0" smtClean="0"/>
              <a:t> </a:t>
            </a:r>
            <a:r>
              <a:rPr dirty="0"/>
              <a:t>= True</a:t>
            </a:r>
          </a:p>
        </p:txBody>
      </p:sp>
      <p:pic>
        <p:nvPicPr>
          <p:cNvPr id="6" name="object 2"/>
          <p:cNvPicPr/>
          <p:nvPr/>
        </p:nvPicPr>
        <p:blipFill>
          <a:blip r:embed="rId2" cstate="print"/>
          <a:stretch>
            <a:fillRect/>
          </a:stretch>
        </p:blipFill>
        <p:spPr>
          <a:xfrm>
            <a:off x="11049000" y="5731764"/>
            <a:ext cx="821436" cy="821436"/>
          </a:xfrm>
          <a:prstGeom prst="rect">
            <a:avLst/>
          </a:prstGeom>
        </p:spPr>
      </p:pic>
      <p:sp>
        <p:nvSpPr>
          <p:cNvPr id="7" name="Title 1"/>
          <p:cNvSpPr txBox="1">
            <a:spLocks/>
          </p:cNvSpPr>
          <p:nvPr/>
        </p:nvSpPr>
        <p:spPr>
          <a:xfrm>
            <a:off x="6027450" y="685800"/>
            <a:ext cx="5867400" cy="553998"/>
          </a:xfrm>
          <a:prstGeom prst="rect">
            <a:avLst/>
          </a:prstGeom>
        </p:spPr>
        <p:txBody>
          <a:bodyPr wrap="square" lIns="0" tIns="0" rIns="0" bIns="0">
            <a:spAutoFit/>
          </a:bodyPr>
          <a:lstStyle>
            <a:lvl1pPr>
              <a:defRPr sz="4400" b="0" i="0">
                <a:solidFill>
                  <a:srgbClr val="C00000"/>
                </a:solidFill>
                <a:latin typeface="Calibri Light"/>
                <a:ea typeface="+mj-ea"/>
                <a:cs typeface="Calibri Light"/>
              </a:defRPr>
            </a:lvl1pPr>
          </a:lstStyle>
          <a:p>
            <a:r>
              <a:rPr lang="en-US" sz="3200" kern="0" dirty="0" smtClean="0"/>
              <a:t>Multiple</a:t>
            </a:r>
            <a:r>
              <a:rPr lang="en-US" sz="3600" kern="0" dirty="0" smtClean="0"/>
              <a:t> Assignment in Python</a:t>
            </a:r>
            <a:endParaRPr lang="en-US" sz="3600" kern="0" dirty="0"/>
          </a:p>
        </p:txBody>
      </p:sp>
      <p:sp>
        <p:nvSpPr>
          <p:cNvPr id="8" name="Content Placeholder 2"/>
          <p:cNvSpPr txBox="1">
            <a:spLocks/>
          </p:cNvSpPr>
          <p:nvPr/>
        </p:nvSpPr>
        <p:spPr>
          <a:xfrm>
            <a:off x="6256050" y="1447800"/>
            <a:ext cx="5105400" cy="1661993"/>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kern="0" dirty="0" smtClean="0"/>
              <a:t>- Assign values to multiple variables in a single line:</a:t>
            </a:r>
          </a:p>
          <a:p>
            <a:pPr>
              <a:lnSpc>
                <a:spcPct val="150000"/>
              </a:lnSpc>
            </a:pPr>
            <a:r>
              <a:rPr lang="en-US" kern="0" dirty="0" smtClean="0"/>
              <a:t>a, b, c = 5, 'Hello', True</a:t>
            </a:r>
          </a:p>
          <a:p>
            <a:pPr>
              <a:lnSpc>
                <a:spcPct val="150000"/>
              </a:lnSpc>
            </a:pPr>
            <a:r>
              <a:rPr lang="en-US" kern="0" dirty="0" smtClean="0"/>
              <a:t>- Assign the same value to multiple variables:</a:t>
            </a:r>
          </a:p>
          <a:p>
            <a:pPr>
              <a:lnSpc>
                <a:spcPct val="150000"/>
              </a:lnSpc>
            </a:pPr>
            <a:r>
              <a:rPr lang="en-US" kern="0" dirty="0" smtClean="0"/>
              <a:t>x = y = z = 100</a:t>
            </a:r>
            <a:endParaRPr lang="en-US" kern="0" dirty="0"/>
          </a:p>
        </p:txBody>
      </p:sp>
      <p:sp>
        <p:nvSpPr>
          <p:cNvPr id="9" name="Title 1"/>
          <p:cNvSpPr txBox="1">
            <a:spLocks/>
          </p:cNvSpPr>
          <p:nvPr/>
        </p:nvSpPr>
        <p:spPr>
          <a:xfrm>
            <a:off x="233680" y="3124200"/>
            <a:ext cx="10358120" cy="697230"/>
          </a:xfrm>
          <a:prstGeom prst="rect">
            <a:avLst/>
          </a:prstGeom>
        </p:spPr>
        <p:txBody>
          <a:bodyPr wrap="square" lIns="0" tIns="0" rIns="0" bIns="0">
            <a:spAutoFit/>
          </a:bodyPr>
          <a:lstStyle>
            <a:lvl1pPr>
              <a:defRPr sz="4400" b="0" i="0">
                <a:solidFill>
                  <a:srgbClr val="C00000"/>
                </a:solidFill>
                <a:latin typeface="Calibri Light"/>
                <a:ea typeface="+mj-ea"/>
                <a:cs typeface="Calibri Light"/>
              </a:defRPr>
            </a:lvl1pPr>
          </a:lstStyle>
          <a:p>
            <a:r>
              <a:rPr lang="en-US" kern="0" dirty="0" smtClean="0"/>
              <a:t>Types of Data </a:t>
            </a:r>
            <a:r>
              <a:rPr lang="en-US" sz="3200" kern="0" dirty="0" smtClean="0"/>
              <a:t>in</a:t>
            </a:r>
            <a:r>
              <a:rPr lang="en-US" kern="0" dirty="0" smtClean="0"/>
              <a:t> Python Variables</a:t>
            </a:r>
            <a:endParaRPr lang="en-US" kern="0" dirty="0"/>
          </a:p>
        </p:txBody>
      </p:sp>
      <p:sp>
        <p:nvSpPr>
          <p:cNvPr id="10" name="Content Placeholder 2"/>
          <p:cNvSpPr txBox="1">
            <a:spLocks/>
          </p:cNvSpPr>
          <p:nvPr/>
        </p:nvSpPr>
        <p:spPr>
          <a:xfrm>
            <a:off x="538480" y="4038600"/>
            <a:ext cx="2362200" cy="1676400"/>
          </a:xfrm>
          <a:prstGeom prst="rect">
            <a:avLst/>
          </a:prstGeom>
        </p:spPr>
        <p:txBody>
          <a:bodyPr wrap="square" lIns="0" tIns="0" rIns="0" bIns="0">
            <a:no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sz="1100" kern="0" dirty="0" smtClean="0"/>
              <a:t>- </a:t>
            </a:r>
            <a:r>
              <a:rPr lang="en-US" sz="1600" kern="0" dirty="0" smtClean="0"/>
              <a:t>Python supports various data types:</a:t>
            </a:r>
          </a:p>
          <a:p>
            <a:pPr>
              <a:lnSpc>
                <a:spcPct val="150000"/>
              </a:lnSpc>
            </a:pPr>
            <a:r>
              <a:rPr lang="en-US" sz="1600" kern="0" dirty="0" smtClean="0"/>
              <a:t>  - Integers (</a:t>
            </a:r>
            <a:r>
              <a:rPr lang="en-US" sz="1600" kern="0" dirty="0" err="1" smtClean="0"/>
              <a:t>int</a:t>
            </a:r>
            <a:r>
              <a:rPr lang="en-US" sz="1600" kern="0" dirty="0" smtClean="0"/>
              <a:t>)</a:t>
            </a:r>
          </a:p>
          <a:p>
            <a:pPr>
              <a:lnSpc>
                <a:spcPct val="150000"/>
              </a:lnSpc>
            </a:pPr>
            <a:r>
              <a:rPr lang="en-US" sz="1600" kern="0" dirty="0" smtClean="0"/>
              <a:t>  - Floats (float)</a:t>
            </a:r>
          </a:p>
          <a:p>
            <a:pPr>
              <a:lnSpc>
                <a:spcPct val="150000"/>
              </a:lnSpc>
            </a:pPr>
            <a:r>
              <a:rPr lang="en-US" sz="1600" kern="0" dirty="0" smtClean="0"/>
              <a:t>  - Strings (</a:t>
            </a:r>
            <a:r>
              <a:rPr lang="en-US" sz="1600" kern="0" dirty="0" err="1" smtClean="0"/>
              <a:t>str</a:t>
            </a:r>
            <a:r>
              <a:rPr lang="en-US" sz="1600" kern="0" dirty="0" smtClean="0"/>
              <a:t>)</a:t>
            </a:r>
          </a:p>
          <a:p>
            <a:pPr>
              <a:lnSpc>
                <a:spcPct val="150000"/>
              </a:lnSpc>
            </a:pPr>
            <a:r>
              <a:rPr lang="en-US" sz="1600" kern="0" dirty="0" smtClean="0"/>
              <a:t>  - Booleans (bool)</a:t>
            </a:r>
          </a:p>
          <a:p>
            <a:pPr>
              <a:lnSpc>
                <a:spcPct val="150000"/>
              </a:lnSpc>
            </a:pPr>
            <a:r>
              <a:rPr lang="en-US" sz="1600" kern="0" dirty="0" smtClean="0"/>
              <a:t>  - None (</a:t>
            </a:r>
            <a:r>
              <a:rPr lang="en-US" sz="1600" kern="0" dirty="0" err="1" smtClean="0"/>
              <a:t>NoneType</a:t>
            </a:r>
            <a:r>
              <a:rPr lang="en-US" sz="1600" kern="0" dirty="0" smtClean="0"/>
              <a:t>)</a:t>
            </a:r>
          </a:p>
          <a:p>
            <a:pPr>
              <a:lnSpc>
                <a:spcPct val="150000"/>
              </a:lnSpc>
            </a:pPr>
            <a:endParaRPr lang="en-US" sz="1100" kern="0" dirty="0"/>
          </a:p>
        </p:txBody>
      </p:sp>
      <p:sp>
        <p:nvSpPr>
          <p:cNvPr id="11" name="Rectangle 10"/>
          <p:cNvSpPr/>
          <p:nvPr/>
        </p:nvSpPr>
        <p:spPr>
          <a:xfrm>
            <a:off x="3205480" y="3897630"/>
            <a:ext cx="2895600" cy="258532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Examples:</a:t>
            </a:r>
          </a:p>
          <a:p>
            <a:pPr>
              <a:lnSpc>
                <a:spcPct val="150000"/>
              </a:lnSpc>
            </a:pPr>
            <a:r>
              <a:rPr lang="en-US" dirty="0"/>
              <a:t>x = 10  # </a:t>
            </a:r>
            <a:r>
              <a:rPr lang="en-US" dirty="0" err="1"/>
              <a:t>int</a:t>
            </a:r>
            <a:endParaRPr lang="en-US" dirty="0"/>
          </a:p>
          <a:p>
            <a:pPr>
              <a:lnSpc>
                <a:spcPct val="150000"/>
              </a:lnSpc>
            </a:pPr>
            <a:r>
              <a:rPr lang="en-US" dirty="0"/>
              <a:t>pi = 3.14  # float</a:t>
            </a:r>
          </a:p>
          <a:p>
            <a:pPr>
              <a:lnSpc>
                <a:spcPct val="150000"/>
              </a:lnSpc>
            </a:pPr>
            <a:r>
              <a:rPr lang="en-US" dirty="0"/>
              <a:t>name = 'John'  # </a:t>
            </a:r>
            <a:r>
              <a:rPr lang="en-US" dirty="0" err="1"/>
              <a:t>str</a:t>
            </a:r>
            <a:endParaRPr lang="en-US" dirty="0"/>
          </a:p>
          <a:p>
            <a:pPr>
              <a:lnSpc>
                <a:spcPct val="150000"/>
              </a:lnSpc>
            </a:pPr>
            <a:r>
              <a:rPr lang="en-US" dirty="0" err="1"/>
              <a:t>is_valid</a:t>
            </a:r>
            <a:r>
              <a:rPr lang="en-US" dirty="0"/>
              <a:t> = False  # bool</a:t>
            </a:r>
          </a:p>
          <a:p>
            <a:pPr>
              <a:lnSpc>
                <a:spcPct val="150000"/>
              </a:lnSpc>
            </a:pPr>
            <a:r>
              <a:rPr lang="en-US" dirty="0"/>
              <a:t>empty = None  # </a:t>
            </a:r>
            <a:r>
              <a:rPr lang="en-US" dirty="0" err="1"/>
              <a:t>NoneType</a:t>
            </a:r>
            <a:endParaRPr lang="en-US" dirty="0"/>
          </a:p>
        </p:txBody>
      </p:sp>
    </p:spTree>
    <p:extLst>
      <p:ext uri="{BB962C8B-B14F-4D97-AF65-F5344CB8AC3E}">
        <p14:creationId xmlns:p14="http://schemas.microsoft.com/office/powerpoint/2010/main" val="4167081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p:cTn id="4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 calcmode="lin" valueType="num">
                                      <p:cBhvr>
                                        <p:cTn id="48"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0" dur="50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7" dur="500"/>
                                        <p:tgtEl>
                                          <p:spTgt spid="3">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500" fill="hold"/>
                                        <p:tgtEl>
                                          <p:spTgt spid="9"/>
                                        </p:tgtEl>
                                        <p:attrNameLst>
                                          <p:attrName>ppt_x</p:attrName>
                                        </p:attrNameLst>
                                      </p:cBhvr>
                                      <p:tavLst>
                                        <p:tav tm="0">
                                          <p:val>
                                            <p:strVal val="#ppt_x"/>
                                          </p:val>
                                        </p:tav>
                                        <p:tav tm="100000">
                                          <p:val>
                                            <p:strVal val="#ppt_x"/>
                                          </p:val>
                                        </p:tav>
                                      </p:tavLst>
                                    </p:anim>
                                    <p:anim calcmode="lin" valueType="num">
                                      <p:cBhvr additive="base">
                                        <p:cTn id="6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p:cTn id="68" dur="1000" fill="hold"/>
                                        <p:tgtEl>
                                          <p:spTgt spid="10"/>
                                        </p:tgtEl>
                                        <p:attrNameLst>
                                          <p:attrName>ppt_w</p:attrName>
                                        </p:attrNameLst>
                                      </p:cBhvr>
                                      <p:tavLst>
                                        <p:tav tm="0">
                                          <p:val>
                                            <p:fltVal val="0"/>
                                          </p:val>
                                        </p:tav>
                                        <p:tav tm="100000">
                                          <p:val>
                                            <p:strVal val="#ppt_w"/>
                                          </p:val>
                                        </p:tav>
                                      </p:tavLst>
                                    </p:anim>
                                    <p:anim calcmode="lin" valueType="num">
                                      <p:cBhvr>
                                        <p:cTn id="69" dur="1000" fill="hold"/>
                                        <p:tgtEl>
                                          <p:spTgt spid="10"/>
                                        </p:tgtEl>
                                        <p:attrNameLst>
                                          <p:attrName>ppt_h</p:attrName>
                                        </p:attrNameLst>
                                      </p:cBhvr>
                                      <p:tavLst>
                                        <p:tav tm="0">
                                          <p:val>
                                            <p:fltVal val="0"/>
                                          </p:val>
                                        </p:tav>
                                        <p:tav tm="100000">
                                          <p:val>
                                            <p:strVal val="#ppt_h"/>
                                          </p:val>
                                        </p:tav>
                                      </p:tavLst>
                                    </p:anim>
                                    <p:anim calcmode="lin" valueType="num">
                                      <p:cBhvr>
                                        <p:cTn id="70" dur="1000" fill="hold"/>
                                        <p:tgtEl>
                                          <p:spTgt spid="10"/>
                                        </p:tgtEl>
                                        <p:attrNameLst>
                                          <p:attrName>style.rotation</p:attrName>
                                        </p:attrNameLst>
                                      </p:cBhvr>
                                      <p:tavLst>
                                        <p:tav tm="0">
                                          <p:val>
                                            <p:fltVal val="90"/>
                                          </p:val>
                                        </p:tav>
                                        <p:tav tm="100000">
                                          <p:val>
                                            <p:fltVal val="0"/>
                                          </p:val>
                                        </p:tav>
                                      </p:tavLst>
                                    </p:anim>
                                    <p:animEffect transition="in" filter="fade">
                                      <p:cBhvr>
                                        <p:cTn id="71" dur="10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fill="hold"/>
                                        <p:tgtEl>
                                          <p:spTgt spid="11"/>
                                        </p:tgtEl>
                                        <p:attrNameLst>
                                          <p:attrName>ppt_w</p:attrName>
                                        </p:attrNameLst>
                                      </p:cBhvr>
                                      <p:tavLst>
                                        <p:tav tm="0">
                                          <p:val>
                                            <p:fltVal val="0"/>
                                          </p:val>
                                        </p:tav>
                                        <p:tav tm="100000">
                                          <p:val>
                                            <p:strVal val="#ppt_w"/>
                                          </p:val>
                                        </p:tav>
                                      </p:tavLst>
                                    </p:anim>
                                    <p:anim calcmode="lin" valueType="num">
                                      <p:cBhvr>
                                        <p:cTn id="77" dur="500" fill="hold"/>
                                        <p:tgtEl>
                                          <p:spTgt spid="11"/>
                                        </p:tgtEl>
                                        <p:attrNameLst>
                                          <p:attrName>ppt_h</p:attrName>
                                        </p:attrNameLst>
                                      </p:cBhvr>
                                      <p:tavLst>
                                        <p:tav tm="0">
                                          <p:val>
                                            <p:fltVal val="0"/>
                                          </p:val>
                                        </p:tav>
                                        <p:tav tm="100000">
                                          <p:val>
                                            <p:strVal val="#ppt_h"/>
                                          </p:val>
                                        </p:tav>
                                      </p:tavLst>
                                    </p:anim>
                                    <p:animEffect transition="in" filter="fade">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additive="base">
                                        <p:cTn id="83" dur="500" fill="hold"/>
                                        <p:tgtEl>
                                          <p:spTgt spid="7"/>
                                        </p:tgtEl>
                                        <p:attrNameLst>
                                          <p:attrName>ppt_x</p:attrName>
                                        </p:attrNameLst>
                                      </p:cBhvr>
                                      <p:tavLst>
                                        <p:tav tm="0">
                                          <p:val>
                                            <p:strVal val="#ppt_x"/>
                                          </p:val>
                                        </p:tav>
                                        <p:tav tm="100000">
                                          <p:val>
                                            <p:strVal val="#ppt_x"/>
                                          </p:val>
                                        </p:tav>
                                      </p:tavLst>
                                    </p:anim>
                                    <p:anim calcmode="lin" valueType="num">
                                      <p:cBhvr additive="base">
                                        <p:cTn id="8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p:cTn id="89" dur="1000" fill="hold"/>
                                        <p:tgtEl>
                                          <p:spTgt spid="8"/>
                                        </p:tgtEl>
                                        <p:attrNameLst>
                                          <p:attrName>ppt_w</p:attrName>
                                        </p:attrNameLst>
                                      </p:cBhvr>
                                      <p:tavLst>
                                        <p:tav tm="0">
                                          <p:val>
                                            <p:fltVal val="0"/>
                                          </p:val>
                                        </p:tav>
                                        <p:tav tm="100000">
                                          <p:val>
                                            <p:strVal val="#ppt_w"/>
                                          </p:val>
                                        </p:tav>
                                      </p:tavLst>
                                    </p:anim>
                                    <p:anim calcmode="lin" valueType="num">
                                      <p:cBhvr>
                                        <p:cTn id="90" dur="1000" fill="hold"/>
                                        <p:tgtEl>
                                          <p:spTgt spid="8"/>
                                        </p:tgtEl>
                                        <p:attrNameLst>
                                          <p:attrName>ppt_h</p:attrName>
                                        </p:attrNameLst>
                                      </p:cBhvr>
                                      <p:tavLst>
                                        <p:tav tm="0">
                                          <p:val>
                                            <p:fltVal val="0"/>
                                          </p:val>
                                        </p:tav>
                                        <p:tav tm="100000">
                                          <p:val>
                                            <p:strVal val="#ppt_h"/>
                                          </p:val>
                                        </p:tav>
                                      </p:tavLst>
                                    </p:anim>
                                    <p:anim calcmode="lin" valueType="num">
                                      <p:cBhvr>
                                        <p:cTn id="91" dur="1000" fill="hold"/>
                                        <p:tgtEl>
                                          <p:spTgt spid="8"/>
                                        </p:tgtEl>
                                        <p:attrNameLst>
                                          <p:attrName>style.rotation</p:attrName>
                                        </p:attrNameLst>
                                      </p:cBhvr>
                                      <p:tavLst>
                                        <p:tav tm="0">
                                          <p:val>
                                            <p:fltVal val="90"/>
                                          </p:val>
                                        </p:tav>
                                        <p:tav tm="100000">
                                          <p:val>
                                            <p:fltVal val="0"/>
                                          </p:val>
                                        </p:tav>
                                      </p:tavLst>
                                    </p:anim>
                                    <p:animEffect transition="in" filter="fade">
                                      <p:cBhvr>
                                        <p:cTn id="9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10358120" cy="553998"/>
          </a:xfrm>
        </p:spPr>
        <p:txBody>
          <a:bodyPr/>
          <a:lstStyle/>
          <a:p>
            <a:r>
              <a:rPr sz="3600" dirty="0"/>
              <a:t>Updating Variables</a:t>
            </a:r>
          </a:p>
        </p:txBody>
      </p:sp>
      <p:sp>
        <p:nvSpPr>
          <p:cNvPr id="3" name="Content Placeholder 2"/>
          <p:cNvSpPr>
            <a:spLocks noGrp="1"/>
          </p:cNvSpPr>
          <p:nvPr>
            <p:ph idx="1"/>
          </p:nvPr>
        </p:nvSpPr>
        <p:spPr>
          <a:xfrm>
            <a:off x="304800" y="916797"/>
            <a:ext cx="8763000" cy="2077492"/>
          </a:xfrm>
        </p:spPr>
        <p:txBody>
          <a:bodyPr/>
          <a:lstStyle/>
          <a:p>
            <a:pPr>
              <a:lnSpc>
                <a:spcPct val="150000"/>
              </a:lnSpc>
            </a:pPr>
            <a:r>
              <a:rPr dirty="0"/>
              <a:t>- Variables can be reassigned and even change types</a:t>
            </a:r>
            <a:r>
              <a:rPr dirty="0" smtClean="0"/>
              <a:t>.</a:t>
            </a:r>
            <a:endParaRPr dirty="0"/>
          </a:p>
          <a:p>
            <a:pPr marL="285750" indent="-285750">
              <a:lnSpc>
                <a:spcPct val="150000"/>
              </a:lnSpc>
              <a:buFont typeface="Arial" panose="020B0604020202020204" pitchFamily="34" charset="0"/>
              <a:buChar char="•"/>
            </a:pPr>
            <a:r>
              <a:rPr dirty="0"/>
              <a:t>Example:</a:t>
            </a:r>
          </a:p>
          <a:p>
            <a:pPr>
              <a:lnSpc>
                <a:spcPct val="150000"/>
              </a:lnSpc>
            </a:pPr>
            <a:r>
              <a:rPr dirty="0"/>
              <a:t>count = 5</a:t>
            </a:r>
          </a:p>
          <a:p>
            <a:pPr>
              <a:lnSpc>
                <a:spcPct val="150000"/>
              </a:lnSpc>
            </a:pPr>
            <a:r>
              <a:rPr dirty="0"/>
              <a:t>count = count + 2  # Reassign</a:t>
            </a:r>
          </a:p>
          <a:p>
            <a:pPr>
              <a:lnSpc>
                <a:spcPct val="150000"/>
              </a:lnSpc>
            </a:pPr>
            <a:r>
              <a:rPr dirty="0"/>
              <a:t>count = 'seven'  # Now a string</a:t>
            </a:r>
          </a:p>
        </p:txBody>
      </p:sp>
      <p:sp>
        <p:nvSpPr>
          <p:cNvPr id="4" name="Title 1"/>
          <p:cNvSpPr txBox="1">
            <a:spLocks/>
          </p:cNvSpPr>
          <p:nvPr/>
        </p:nvSpPr>
        <p:spPr>
          <a:xfrm>
            <a:off x="228600" y="3103602"/>
            <a:ext cx="8258219" cy="553998"/>
          </a:xfrm>
          <a:prstGeom prst="rect">
            <a:avLst/>
          </a:prstGeom>
        </p:spPr>
        <p:txBody>
          <a:bodyPr wrap="square" lIns="0" tIns="0" rIns="0" bIns="0">
            <a:spAutoFit/>
          </a:bodyPr>
          <a:lstStyle>
            <a:lvl1pPr>
              <a:defRPr sz="3500" b="0" i="0">
                <a:solidFill>
                  <a:srgbClr val="990000"/>
                </a:solidFill>
                <a:latin typeface="Calibri"/>
                <a:ea typeface="+mj-ea"/>
                <a:cs typeface="Calibri"/>
              </a:defRPr>
            </a:lvl1pPr>
          </a:lstStyle>
          <a:p>
            <a:r>
              <a:rPr lang="en-US" sz="3600" dirty="0">
                <a:solidFill>
                  <a:srgbClr val="C00000"/>
                </a:solidFill>
                <a:latin typeface="Calibri Light"/>
                <a:cs typeface="Calibri Light"/>
              </a:rPr>
              <a:t>Dynamic Typing in Python</a:t>
            </a:r>
          </a:p>
        </p:txBody>
      </p:sp>
      <p:sp>
        <p:nvSpPr>
          <p:cNvPr id="5" name="Content Placeholder 2"/>
          <p:cNvSpPr txBox="1">
            <a:spLocks/>
          </p:cNvSpPr>
          <p:nvPr/>
        </p:nvSpPr>
        <p:spPr>
          <a:xfrm>
            <a:off x="304800" y="3905324"/>
            <a:ext cx="8448720" cy="1962076"/>
          </a:xfrm>
          <a:prstGeom prst="rect">
            <a:avLst/>
          </a:prstGeom>
        </p:spPr>
        <p:txBody>
          <a:bodyPr wrap="square" lIns="0" tIns="0" rIns="0" bIns="0">
            <a:spAutoFit/>
          </a:bodyPr>
          <a:lstStyle>
            <a:lvl1pPr marL="0">
              <a:defRPr sz="1700" b="0" i="0">
                <a:solidFill>
                  <a:schemeClr val="tx1"/>
                </a:solidFill>
                <a:latin typeface="Arial MT"/>
                <a:ea typeface="+mn-ea"/>
                <a:cs typeface="Arial M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dirty="0"/>
              <a:t>- Python is dynamically typed; no need to declare types.</a:t>
            </a:r>
          </a:p>
          <a:p>
            <a:pPr>
              <a:lnSpc>
                <a:spcPct val="150000"/>
              </a:lnSpc>
            </a:pPr>
            <a:r>
              <a:rPr lang="en-US" dirty="0"/>
              <a:t>- The type is determined at runtime.</a:t>
            </a:r>
          </a:p>
          <a:p>
            <a:pPr marL="285750" indent="-285750">
              <a:lnSpc>
                <a:spcPct val="150000"/>
              </a:lnSpc>
              <a:buFont typeface="Arial" panose="020B0604020202020204" pitchFamily="34" charset="0"/>
              <a:buChar char="•"/>
            </a:pPr>
            <a:r>
              <a:rPr lang="en-US" dirty="0"/>
              <a:t>Example:</a:t>
            </a:r>
          </a:p>
          <a:p>
            <a:pPr>
              <a:lnSpc>
                <a:spcPct val="150000"/>
              </a:lnSpc>
            </a:pPr>
            <a:r>
              <a:rPr lang="en-US" dirty="0"/>
              <a:t>x = 42  # </a:t>
            </a:r>
            <a:r>
              <a:rPr lang="en-US" dirty="0" err="1"/>
              <a:t>int</a:t>
            </a:r>
            <a:endParaRPr lang="en-US" dirty="0"/>
          </a:p>
          <a:p>
            <a:pPr>
              <a:lnSpc>
                <a:spcPct val="150000"/>
              </a:lnSpc>
            </a:pPr>
            <a:r>
              <a:rPr lang="en-US" dirty="0"/>
              <a:t>x = 'forty-two'  # Now x is a string</a:t>
            </a:r>
          </a:p>
        </p:txBody>
      </p:sp>
      <p:pic>
        <p:nvPicPr>
          <p:cNvPr id="6" name="object 2"/>
          <p:cNvPicPr/>
          <p:nvPr/>
        </p:nvPicPr>
        <p:blipFill>
          <a:blip r:embed="rId2" cstate="print"/>
          <a:stretch>
            <a:fillRect/>
          </a:stretch>
        </p:blipFill>
        <p:spPr>
          <a:xfrm>
            <a:off x="11049000" y="5807964"/>
            <a:ext cx="821436" cy="821436"/>
          </a:xfrm>
          <a:prstGeom prst="rect">
            <a:avLst/>
          </a:prstGeom>
        </p:spPr>
      </p:pic>
      <p:sp>
        <p:nvSpPr>
          <p:cNvPr id="7" name="Title 1"/>
          <p:cNvSpPr txBox="1">
            <a:spLocks/>
          </p:cNvSpPr>
          <p:nvPr/>
        </p:nvSpPr>
        <p:spPr>
          <a:xfrm>
            <a:off x="5791200" y="656082"/>
            <a:ext cx="6629400" cy="553998"/>
          </a:xfrm>
          <a:prstGeom prst="rect">
            <a:avLst/>
          </a:prstGeom>
        </p:spPr>
        <p:txBody>
          <a:bodyPr wrap="square" lIns="0" tIns="0" rIns="0" bIns="0">
            <a:spAutoFit/>
          </a:bodyPr>
          <a:lstStyle>
            <a:lvl1pPr>
              <a:defRPr sz="4400" b="0" i="0">
                <a:solidFill>
                  <a:srgbClr val="C00000"/>
                </a:solidFill>
                <a:latin typeface="Calibri Light"/>
                <a:ea typeface="+mj-ea"/>
                <a:cs typeface="Calibri Light"/>
              </a:defRPr>
            </a:lvl1pPr>
          </a:lstStyle>
          <a:p>
            <a:r>
              <a:rPr lang="en-US" sz="3600" kern="0" dirty="0" smtClean="0"/>
              <a:t>Checking Variable Type with type()</a:t>
            </a:r>
            <a:endParaRPr lang="en-US" sz="3600" kern="0" dirty="0"/>
          </a:p>
        </p:txBody>
      </p:sp>
      <p:sp>
        <p:nvSpPr>
          <p:cNvPr id="8" name="Content Placeholder 2"/>
          <p:cNvSpPr txBox="1">
            <a:spLocks/>
          </p:cNvSpPr>
          <p:nvPr/>
        </p:nvSpPr>
        <p:spPr>
          <a:xfrm>
            <a:off x="6518706" y="1219200"/>
            <a:ext cx="5139894" cy="2895600"/>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kern="0" dirty="0" smtClean="0"/>
              <a:t>- Use the 'type()' function to check the variable type.</a:t>
            </a:r>
          </a:p>
          <a:p>
            <a:pPr marL="285750" indent="-285750">
              <a:lnSpc>
                <a:spcPct val="150000"/>
              </a:lnSpc>
              <a:buFont typeface="Arial" panose="020B0604020202020204" pitchFamily="34" charset="0"/>
              <a:buChar char="•"/>
            </a:pPr>
            <a:r>
              <a:rPr lang="en-US" kern="0" dirty="0" smtClean="0"/>
              <a:t>Example:</a:t>
            </a:r>
          </a:p>
          <a:p>
            <a:pPr>
              <a:lnSpc>
                <a:spcPct val="150000"/>
              </a:lnSpc>
            </a:pPr>
            <a:r>
              <a:rPr lang="en-US" kern="0" dirty="0" smtClean="0"/>
              <a:t>x = 100</a:t>
            </a:r>
          </a:p>
          <a:p>
            <a:pPr>
              <a:lnSpc>
                <a:spcPct val="150000"/>
              </a:lnSpc>
            </a:pPr>
            <a:r>
              <a:rPr lang="en-US" kern="0" dirty="0" smtClean="0"/>
              <a:t>print(type(x))  # Output: &lt;class '</a:t>
            </a:r>
            <a:r>
              <a:rPr lang="en-US" kern="0" dirty="0" err="1" smtClean="0"/>
              <a:t>int</a:t>
            </a:r>
            <a:r>
              <a:rPr lang="en-US" kern="0" dirty="0" smtClean="0"/>
              <a:t>'&gt;</a:t>
            </a:r>
          </a:p>
          <a:p>
            <a:pPr>
              <a:lnSpc>
                <a:spcPct val="150000"/>
              </a:lnSpc>
            </a:pPr>
            <a:r>
              <a:rPr lang="en-US" kern="0" dirty="0" smtClean="0"/>
              <a:t>name = 'Alice'</a:t>
            </a:r>
          </a:p>
          <a:p>
            <a:pPr>
              <a:lnSpc>
                <a:spcPct val="150000"/>
              </a:lnSpc>
            </a:pPr>
            <a:r>
              <a:rPr lang="en-US" kern="0" dirty="0" smtClean="0"/>
              <a:t>print(type(name))  # Output: &lt;class '</a:t>
            </a:r>
            <a:r>
              <a:rPr lang="en-US" kern="0" dirty="0" err="1" smtClean="0"/>
              <a:t>str</a:t>
            </a:r>
            <a:r>
              <a:rPr lang="en-US" kern="0" dirty="0" smtClean="0"/>
              <a:t>'&gt;</a:t>
            </a:r>
            <a:endParaRPr lang="en-US" kern="0" dirty="0"/>
          </a:p>
        </p:txBody>
      </p:sp>
    </p:spTree>
    <p:extLst>
      <p:ext uri="{BB962C8B-B14F-4D97-AF65-F5344CB8AC3E}">
        <p14:creationId xmlns:p14="http://schemas.microsoft.com/office/powerpoint/2010/main" val="3256433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p:cTn id="4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1000" fill="hold"/>
                                        <p:tgtEl>
                                          <p:spTgt spid="5"/>
                                        </p:tgtEl>
                                        <p:attrNameLst>
                                          <p:attrName>ppt_w</p:attrName>
                                        </p:attrNameLst>
                                      </p:cBhvr>
                                      <p:tavLst>
                                        <p:tav tm="0">
                                          <p:val>
                                            <p:fltVal val="0"/>
                                          </p:val>
                                        </p:tav>
                                        <p:tav tm="100000">
                                          <p:val>
                                            <p:strVal val="#ppt_w"/>
                                          </p:val>
                                        </p:tav>
                                      </p:tavLst>
                                    </p:anim>
                                    <p:anim calcmode="lin" valueType="num">
                                      <p:cBhvr>
                                        <p:cTn id="56" dur="1000" fill="hold"/>
                                        <p:tgtEl>
                                          <p:spTgt spid="5"/>
                                        </p:tgtEl>
                                        <p:attrNameLst>
                                          <p:attrName>ppt_h</p:attrName>
                                        </p:attrNameLst>
                                      </p:cBhvr>
                                      <p:tavLst>
                                        <p:tav tm="0">
                                          <p:val>
                                            <p:fltVal val="0"/>
                                          </p:val>
                                        </p:tav>
                                        <p:tav tm="100000">
                                          <p:val>
                                            <p:strVal val="#ppt_h"/>
                                          </p:val>
                                        </p:tav>
                                      </p:tavLst>
                                    </p:anim>
                                    <p:anim calcmode="lin" valueType="num">
                                      <p:cBhvr>
                                        <p:cTn id="57" dur="1000" fill="hold"/>
                                        <p:tgtEl>
                                          <p:spTgt spid="5"/>
                                        </p:tgtEl>
                                        <p:attrNameLst>
                                          <p:attrName>style.rotation</p:attrName>
                                        </p:attrNameLst>
                                      </p:cBhvr>
                                      <p:tavLst>
                                        <p:tav tm="0">
                                          <p:val>
                                            <p:fltVal val="90"/>
                                          </p:val>
                                        </p:tav>
                                        <p:tav tm="100000">
                                          <p:val>
                                            <p:fltVal val="0"/>
                                          </p:val>
                                        </p:tav>
                                      </p:tavLst>
                                    </p:anim>
                                    <p:animEffect transition="in" filter="fade">
                                      <p:cBhvr>
                                        <p:cTn id="58" dur="10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500" fill="hold"/>
                                        <p:tgtEl>
                                          <p:spTgt spid="8"/>
                                        </p:tgtEl>
                                        <p:attrNameLst>
                                          <p:attrName>ppt_w</p:attrName>
                                        </p:attrNameLst>
                                      </p:cBhvr>
                                      <p:tavLst>
                                        <p:tav tm="0">
                                          <p:val>
                                            <p:fltVal val="0"/>
                                          </p:val>
                                        </p:tav>
                                        <p:tav tm="100000">
                                          <p:val>
                                            <p:strVal val="#ppt_w"/>
                                          </p:val>
                                        </p:tav>
                                      </p:tavLst>
                                    </p:anim>
                                    <p:anim calcmode="lin" valueType="num">
                                      <p:cBhvr>
                                        <p:cTn id="70" dur="500" fill="hold"/>
                                        <p:tgtEl>
                                          <p:spTgt spid="8"/>
                                        </p:tgtEl>
                                        <p:attrNameLst>
                                          <p:attrName>ppt_h</p:attrName>
                                        </p:attrNameLst>
                                      </p:cBhvr>
                                      <p:tavLst>
                                        <p:tav tm="0">
                                          <p:val>
                                            <p:fltVal val="0"/>
                                          </p:val>
                                        </p:tav>
                                        <p:tav tm="100000">
                                          <p:val>
                                            <p:strVal val="#ppt_h"/>
                                          </p:val>
                                        </p:tav>
                                      </p:tavLst>
                                    </p:anim>
                                    <p:animEffect transition="in" filter="fade">
                                      <p:cBhvr>
                                        <p:cTn id="7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358120" cy="553998"/>
          </a:xfrm>
        </p:spPr>
        <p:txBody>
          <a:bodyPr/>
          <a:lstStyle/>
          <a:p>
            <a:r>
              <a:rPr sz="3600" dirty="0"/>
              <a:t>Arithmetic Operations in Python</a:t>
            </a:r>
          </a:p>
        </p:txBody>
      </p:sp>
      <p:sp>
        <p:nvSpPr>
          <p:cNvPr id="3" name="Content Placeholder 2"/>
          <p:cNvSpPr>
            <a:spLocks noGrp="1"/>
          </p:cNvSpPr>
          <p:nvPr>
            <p:ph idx="1"/>
          </p:nvPr>
        </p:nvSpPr>
        <p:spPr>
          <a:xfrm>
            <a:off x="609600" y="914400"/>
            <a:ext cx="4419600" cy="2209800"/>
          </a:xfrm>
        </p:spPr>
        <p:txBody>
          <a:bodyPr>
            <a:normAutofit/>
          </a:bodyPr>
          <a:lstStyle/>
          <a:p>
            <a:pPr>
              <a:lnSpc>
                <a:spcPct val="150000"/>
              </a:lnSpc>
            </a:pPr>
            <a:r>
              <a:rPr dirty="0"/>
              <a:t>- Python supports basic arithmetic operations:</a:t>
            </a:r>
          </a:p>
          <a:p>
            <a:pPr>
              <a:lnSpc>
                <a:spcPct val="150000"/>
              </a:lnSpc>
            </a:pPr>
            <a:r>
              <a:rPr dirty="0"/>
              <a:t>  - Addition (+)</a:t>
            </a:r>
          </a:p>
          <a:p>
            <a:pPr>
              <a:lnSpc>
                <a:spcPct val="150000"/>
              </a:lnSpc>
            </a:pPr>
            <a:r>
              <a:rPr dirty="0"/>
              <a:t>  - Subtraction (-)</a:t>
            </a:r>
          </a:p>
          <a:p>
            <a:pPr>
              <a:lnSpc>
                <a:spcPct val="150000"/>
              </a:lnSpc>
            </a:pPr>
            <a:r>
              <a:rPr dirty="0"/>
              <a:t>  - Multiplication (*)</a:t>
            </a:r>
          </a:p>
          <a:p>
            <a:pPr>
              <a:lnSpc>
                <a:spcPct val="150000"/>
              </a:lnSpc>
            </a:pPr>
            <a:r>
              <a:rPr dirty="0"/>
              <a:t>  - Division </a:t>
            </a:r>
            <a:r>
              <a:rPr dirty="0" smtClean="0"/>
              <a:t>(/)</a:t>
            </a:r>
            <a:endParaRPr dirty="0"/>
          </a:p>
        </p:txBody>
      </p:sp>
      <p:pic>
        <p:nvPicPr>
          <p:cNvPr id="4" name="object 2"/>
          <p:cNvPicPr/>
          <p:nvPr/>
        </p:nvPicPr>
        <p:blipFill>
          <a:blip r:embed="rId2" cstate="print"/>
          <a:stretch>
            <a:fillRect/>
          </a:stretch>
        </p:blipFill>
        <p:spPr>
          <a:xfrm>
            <a:off x="11049000" y="5807964"/>
            <a:ext cx="821436" cy="821436"/>
          </a:xfrm>
          <a:prstGeom prst="rect">
            <a:avLst/>
          </a:prstGeom>
        </p:spPr>
      </p:pic>
      <p:sp>
        <p:nvSpPr>
          <p:cNvPr id="5" name="Rectangle 4"/>
          <p:cNvSpPr/>
          <p:nvPr/>
        </p:nvSpPr>
        <p:spPr>
          <a:xfrm>
            <a:off x="4267200" y="990600"/>
            <a:ext cx="6477000" cy="2031325"/>
          </a:xfrm>
          <a:prstGeom prst="rect">
            <a:avLst/>
          </a:prstGeom>
        </p:spPr>
        <p:txBody>
          <a:bodyPr wrap="square">
            <a:spAutoFit/>
          </a:bodyPr>
          <a:lstStyle/>
          <a:p>
            <a:endParaRPr lang="en-US" dirty="0"/>
          </a:p>
          <a:p>
            <a:pPr marL="285750" indent="-285750">
              <a:buFont typeface="Arial" panose="020B0604020202020204" pitchFamily="34" charset="0"/>
              <a:buChar char="•"/>
            </a:pPr>
            <a:r>
              <a:rPr lang="en-US" dirty="0" smtClean="0"/>
              <a:t>Example: a </a:t>
            </a:r>
            <a:r>
              <a:rPr lang="en-US" dirty="0"/>
              <a:t>= </a:t>
            </a:r>
            <a:r>
              <a:rPr lang="en-US" dirty="0" smtClean="0"/>
              <a:t>10</a:t>
            </a:r>
          </a:p>
          <a:p>
            <a:pPr marL="285750" indent="-285750">
              <a:buFont typeface="Arial" panose="020B0604020202020204" pitchFamily="34" charset="0"/>
              <a:buChar char="•"/>
            </a:pPr>
            <a:r>
              <a:rPr lang="en-US" dirty="0" smtClean="0"/>
              <a:t>b </a:t>
            </a:r>
            <a:r>
              <a:rPr lang="en-US" dirty="0"/>
              <a:t>= </a:t>
            </a:r>
            <a:r>
              <a:rPr lang="en-US" dirty="0" smtClean="0"/>
              <a:t>3</a:t>
            </a:r>
          </a:p>
          <a:p>
            <a:pPr marL="285750" indent="-285750">
              <a:buFont typeface="Arial" panose="020B0604020202020204" pitchFamily="34" charset="0"/>
              <a:buChar char="•"/>
            </a:pPr>
            <a:r>
              <a:rPr lang="en-US" dirty="0" err="1" smtClean="0"/>
              <a:t>result_add</a:t>
            </a:r>
            <a:r>
              <a:rPr lang="en-US" dirty="0" smtClean="0"/>
              <a:t> </a:t>
            </a:r>
            <a:r>
              <a:rPr lang="en-US" dirty="0"/>
              <a:t>= a + b  # </a:t>
            </a:r>
            <a:r>
              <a:rPr lang="en-US" dirty="0" smtClean="0"/>
              <a:t>13</a:t>
            </a:r>
          </a:p>
          <a:p>
            <a:pPr marL="285750" indent="-285750">
              <a:buFont typeface="Arial" panose="020B0604020202020204" pitchFamily="34" charset="0"/>
              <a:buChar char="•"/>
            </a:pPr>
            <a:r>
              <a:rPr lang="en-US" dirty="0" err="1" smtClean="0"/>
              <a:t>result_sub</a:t>
            </a:r>
            <a:r>
              <a:rPr lang="en-US" dirty="0" smtClean="0"/>
              <a:t> </a:t>
            </a:r>
            <a:r>
              <a:rPr lang="en-US" dirty="0"/>
              <a:t>= a - b  # </a:t>
            </a:r>
            <a:r>
              <a:rPr lang="en-US" dirty="0" smtClean="0"/>
              <a:t>7</a:t>
            </a:r>
          </a:p>
          <a:p>
            <a:pPr marL="285750" indent="-285750">
              <a:buFont typeface="Arial" panose="020B0604020202020204" pitchFamily="34" charset="0"/>
              <a:buChar char="•"/>
            </a:pPr>
            <a:r>
              <a:rPr lang="en-US" dirty="0" err="1" smtClean="0"/>
              <a:t>result_mul</a:t>
            </a:r>
            <a:r>
              <a:rPr lang="en-US" dirty="0" smtClean="0"/>
              <a:t> </a:t>
            </a:r>
            <a:r>
              <a:rPr lang="en-US" dirty="0"/>
              <a:t>= a * b  # </a:t>
            </a:r>
            <a:r>
              <a:rPr lang="en-US" dirty="0" smtClean="0"/>
              <a:t>30</a:t>
            </a:r>
          </a:p>
          <a:p>
            <a:pPr marL="285750" indent="-285750">
              <a:buFont typeface="Arial" panose="020B0604020202020204" pitchFamily="34" charset="0"/>
              <a:buChar char="•"/>
            </a:pPr>
            <a:r>
              <a:rPr lang="en-US" dirty="0" err="1" smtClean="0"/>
              <a:t>result_div</a:t>
            </a:r>
            <a:r>
              <a:rPr lang="en-US" dirty="0" smtClean="0"/>
              <a:t> </a:t>
            </a:r>
            <a:r>
              <a:rPr lang="en-US" dirty="0"/>
              <a:t>= a / b  # 3.3333</a:t>
            </a:r>
          </a:p>
        </p:txBody>
      </p:sp>
      <p:sp>
        <p:nvSpPr>
          <p:cNvPr id="6" name="Title 1"/>
          <p:cNvSpPr txBox="1">
            <a:spLocks/>
          </p:cNvSpPr>
          <p:nvPr/>
        </p:nvSpPr>
        <p:spPr>
          <a:xfrm>
            <a:off x="228600" y="3265170"/>
            <a:ext cx="10358120" cy="553998"/>
          </a:xfrm>
          <a:prstGeom prst="rect">
            <a:avLst/>
          </a:prstGeom>
        </p:spPr>
        <p:txBody>
          <a:bodyPr wrap="square" lIns="0" tIns="0" rIns="0" bIns="0">
            <a:spAutoFit/>
          </a:bodyPr>
          <a:lstStyle>
            <a:lvl1pPr>
              <a:defRPr sz="4400" b="0" i="0">
                <a:solidFill>
                  <a:srgbClr val="C00000"/>
                </a:solidFill>
                <a:latin typeface="Calibri Light"/>
                <a:ea typeface="+mj-ea"/>
                <a:cs typeface="Calibri Light"/>
              </a:defRPr>
            </a:lvl1pPr>
          </a:lstStyle>
          <a:p>
            <a:r>
              <a:rPr lang="en-US" sz="3600" kern="0" dirty="0" smtClean="0"/>
              <a:t>More Arithmetic Operations</a:t>
            </a:r>
            <a:endParaRPr lang="en-US" sz="3600" kern="0" dirty="0"/>
          </a:p>
        </p:txBody>
      </p:sp>
      <p:sp>
        <p:nvSpPr>
          <p:cNvPr id="7" name="Content Placeholder 2"/>
          <p:cNvSpPr txBox="1">
            <a:spLocks/>
          </p:cNvSpPr>
          <p:nvPr/>
        </p:nvSpPr>
        <p:spPr>
          <a:xfrm>
            <a:off x="381000" y="4038600"/>
            <a:ext cx="8610600" cy="2439162"/>
          </a:xfrm>
          <a:prstGeom prst="rect">
            <a:avLst/>
          </a:prstGeom>
        </p:spPr>
        <p:txBody>
          <a:bodyPr wrap="square" lIns="0" tIns="0" rIns="0" bIns="0">
            <a:normAutofit lnSpcReduction="10000"/>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lang="en-US" kern="0" dirty="0" smtClean="0"/>
              <a:t>- Additional operators:</a:t>
            </a:r>
          </a:p>
          <a:p>
            <a:pPr>
              <a:lnSpc>
                <a:spcPct val="150000"/>
              </a:lnSpc>
            </a:pPr>
            <a:r>
              <a:rPr lang="en-US" kern="0" dirty="0" smtClean="0"/>
              <a:t>- Modulus (%)</a:t>
            </a:r>
          </a:p>
          <a:p>
            <a:pPr marL="285750" indent="-285750">
              <a:lnSpc>
                <a:spcPct val="150000"/>
              </a:lnSpc>
              <a:buFont typeface="Arial" panose="020B0604020202020204" pitchFamily="34" charset="0"/>
              <a:buChar char="•"/>
            </a:pPr>
            <a:r>
              <a:rPr lang="en-US" kern="0" dirty="0" smtClean="0"/>
              <a:t>Example:</a:t>
            </a:r>
          </a:p>
          <a:p>
            <a:pPr>
              <a:lnSpc>
                <a:spcPct val="150000"/>
              </a:lnSpc>
            </a:pPr>
            <a:r>
              <a:rPr lang="en-US" kern="0" dirty="0" smtClean="0"/>
              <a:t>a = 10</a:t>
            </a:r>
          </a:p>
          <a:p>
            <a:pPr>
              <a:lnSpc>
                <a:spcPct val="150000"/>
              </a:lnSpc>
            </a:pPr>
            <a:r>
              <a:rPr lang="en-US" kern="0" dirty="0" smtClean="0"/>
              <a:t>b = 3</a:t>
            </a:r>
          </a:p>
          <a:p>
            <a:pPr>
              <a:lnSpc>
                <a:spcPct val="150000"/>
              </a:lnSpc>
            </a:pPr>
            <a:r>
              <a:rPr lang="en-US" kern="0" dirty="0" err="1" smtClean="0"/>
              <a:t>result_mod</a:t>
            </a:r>
            <a:r>
              <a:rPr lang="en-US" kern="0" dirty="0" smtClean="0"/>
              <a:t> = a % b  # 1</a:t>
            </a:r>
            <a:endParaRPr lang="en-US" kern="0" dirty="0"/>
          </a:p>
        </p:txBody>
      </p:sp>
    </p:spTree>
    <p:extLst>
      <p:ext uri="{BB962C8B-B14F-4D97-AF65-F5344CB8AC3E}">
        <p14:creationId xmlns:p14="http://schemas.microsoft.com/office/powerpoint/2010/main" val="1125194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p:cTn id="4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3" dur="500"/>
                                        <p:tgtEl>
                                          <p:spTgt spid="3">
                                            <p:txEl>
                                              <p:pRg st="4" end="4"/>
                                            </p:tx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1000" fill="hold"/>
                                        <p:tgtEl>
                                          <p:spTgt spid="7"/>
                                        </p:tgtEl>
                                        <p:attrNameLst>
                                          <p:attrName>ppt_w</p:attrName>
                                        </p:attrNameLst>
                                      </p:cBhvr>
                                      <p:tavLst>
                                        <p:tav tm="0">
                                          <p:val>
                                            <p:fltVal val="0"/>
                                          </p:val>
                                        </p:tav>
                                        <p:tav tm="100000">
                                          <p:val>
                                            <p:strVal val="#ppt_w"/>
                                          </p:val>
                                        </p:tav>
                                      </p:tavLst>
                                    </p:anim>
                                    <p:anim calcmode="lin" valueType="num">
                                      <p:cBhvr>
                                        <p:cTn id="60" dur="1000" fill="hold"/>
                                        <p:tgtEl>
                                          <p:spTgt spid="7"/>
                                        </p:tgtEl>
                                        <p:attrNameLst>
                                          <p:attrName>ppt_h</p:attrName>
                                        </p:attrNameLst>
                                      </p:cBhvr>
                                      <p:tavLst>
                                        <p:tav tm="0">
                                          <p:val>
                                            <p:fltVal val="0"/>
                                          </p:val>
                                        </p:tav>
                                        <p:tav tm="100000">
                                          <p:val>
                                            <p:strVal val="#ppt_h"/>
                                          </p:val>
                                        </p:tav>
                                      </p:tavLst>
                                    </p:anim>
                                    <p:anim calcmode="lin" valueType="num">
                                      <p:cBhvr>
                                        <p:cTn id="61" dur="1000" fill="hold"/>
                                        <p:tgtEl>
                                          <p:spTgt spid="7"/>
                                        </p:tgtEl>
                                        <p:attrNameLst>
                                          <p:attrName>style.rotation</p:attrName>
                                        </p:attrNameLst>
                                      </p:cBhvr>
                                      <p:tavLst>
                                        <p:tav tm="0">
                                          <p:val>
                                            <p:fltVal val="90"/>
                                          </p:val>
                                        </p:tav>
                                        <p:tav tm="100000">
                                          <p:val>
                                            <p:fltVal val="0"/>
                                          </p:val>
                                        </p:tav>
                                      </p:tavLst>
                                    </p:anim>
                                    <p:animEffect transition="in" filter="fade">
                                      <p:cBhvr>
                                        <p:cTn id="6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845" y="386124"/>
            <a:ext cx="6774815" cy="696595"/>
          </a:xfrm>
          <a:prstGeom prst="rect">
            <a:avLst/>
          </a:prstGeom>
        </p:spPr>
        <p:txBody>
          <a:bodyPr vert="horz" wrap="square" lIns="0" tIns="13335" rIns="0" bIns="0" rtlCol="0">
            <a:spAutoFit/>
          </a:bodyPr>
          <a:lstStyle/>
          <a:p>
            <a:pPr marL="12700">
              <a:spcBef>
                <a:spcPts val="105"/>
              </a:spcBef>
            </a:pPr>
            <a:r>
              <a:rPr dirty="0"/>
              <a:t>Computers</a:t>
            </a:r>
            <a:r>
              <a:rPr spc="-30" dirty="0"/>
              <a:t> </a:t>
            </a:r>
            <a:r>
              <a:rPr dirty="0"/>
              <a:t>Are</a:t>
            </a:r>
            <a:r>
              <a:rPr spc="-25" dirty="0"/>
              <a:t> </a:t>
            </a:r>
            <a:r>
              <a:rPr dirty="0"/>
              <a:t>Your</a:t>
            </a:r>
            <a:r>
              <a:rPr spc="-40" dirty="0"/>
              <a:t> </a:t>
            </a:r>
            <a:r>
              <a:rPr spc="-10" dirty="0"/>
              <a:t>Future</a:t>
            </a:r>
          </a:p>
        </p:txBody>
      </p:sp>
      <p:sp>
        <p:nvSpPr>
          <p:cNvPr id="3" name="object 3"/>
          <p:cNvSpPr txBox="1"/>
          <p:nvPr/>
        </p:nvSpPr>
        <p:spPr>
          <a:xfrm>
            <a:off x="3494277" y="1141858"/>
            <a:ext cx="5199380" cy="1383665"/>
          </a:xfrm>
          <a:prstGeom prst="rect">
            <a:avLst/>
          </a:prstGeom>
        </p:spPr>
        <p:txBody>
          <a:bodyPr vert="horz" wrap="square" lIns="0" tIns="13335" rIns="0" bIns="0" rtlCol="0">
            <a:spAutoFit/>
          </a:bodyPr>
          <a:lstStyle/>
          <a:p>
            <a:pPr marL="177800" algn="ctr">
              <a:spcBef>
                <a:spcPts val="105"/>
              </a:spcBef>
            </a:pPr>
            <a:r>
              <a:rPr sz="3200" dirty="0">
                <a:solidFill>
                  <a:srgbClr val="000066"/>
                </a:solidFill>
                <a:latin typeface="Tahoma"/>
                <a:cs typeface="Tahoma"/>
              </a:rPr>
              <a:t>Eleventh</a:t>
            </a:r>
            <a:r>
              <a:rPr sz="3200" spc="-135" dirty="0">
                <a:solidFill>
                  <a:srgbClr val="000066"/>
                </a:solidFill>
                <a:latin typeface="Tahoma"/>
                <a:cs typeface="Tahoma"/>
              </a:rPr>
              <a:t> </a:t>
            </a:r>
            <a:r>
              <a:rPr sz="3200" spc="-10" dirty="0">
                <a:solidFill>
                  <a:srgbClr val="000066"/>
                </a:solidFill>
                <a:latin typeface="Tahoma"/>
                <a:cs typeface="Tahoma"/>
              </a:rPr>
              <a:t>Edition</a:t>
            </a:r>
            <a:endParaRPr sz="3200" dirty="0">
              <a:latin typeface="Tahoma"/>
              <a:cs typeface="Tahoma"/>
            </a:endParaRPr>
          </a:p>
          <a:p>
            <a:pPr marL="12700" algn="ctr">
              <a:spcBef>
                <a:spcPts val="3010"/>
              </a:spcBef>
            </a:pPr>
            <a:r>
              <a:rPr sz="3200" dirty="0" smtClean="0">
                <a:latin typeface="Tahoma"/>
                <a:cs typeface="Tahoma"/>
              </a:rPr>
              <a:t>Computers</a:t>
            </a:r>
            <a:r>
              <a:rPr sz="3200" spc="-30" dirty="0" smtClean="0">
                <a:latin typeface="Tahoma"/>
                <a:cs typeface="Tahoma"/>
              </a:rPr>
              <a:t> </a:t>
            </a:r>
            <a:r>
              <a:rPr sz="3200" dirty="0">
                <a:latin typeface="Tahoma"/>
                <a:cs typeface="Tahoma"/>
              </a:rPr>
              <a:t>&amp;</a:t>
            </a:r>
            <a:r>
              <a:rPr sz="3200" spc="-30" dirty="0">
                <a:latin typeface="Tahoma"/>
                <a:cs typeface="Tahoma"/>
              </a:rPr>
              <a:t> </a:t>
            </a:r>
            <a:r>
              <a:rPr sz="3200" spc="-25" dirty="0">
                <a:latin typeface="Tahoma"/>
                <a:cs typeface="Tahoma"/>
              </a:rPr>
              <a:t>You</a:t>
            </a:r>
            <a:endParaRPr sz="3200" dirty="0">
              <a:latin typeface="Tahoma"/>
              <a:cs typeface="Tahoma"/>
            </a:endParaRPr>
          </a:p>
        </p:txBody>
      </p:sp>
      <p:sp>
        <p:nvSpPr>
          <p:cNvPr id="4" name="object 4"/>
          <p:cNvSpPr txBox="1"/>
          <p:nvPr/>
        </p:nvSpPr>
        <p:spPr>
          <a:xfrm>
            <a:off x="228600" y="6485544"/>
            <a:ext cx="4690110" cy="197490"/>
          </a:xfrm>
          <a:prstGeom prst="rect">
            <a:avLst/>
          </a:prstGeom>
        </p:spPr>
        <p:txBody>
          <a:bodyPr vert="horz" wrap="square" lIns="0" tIns="12700" rIns="0" bIns="0" rtlCol="0">
            <a:spAutoFit/>
          </a:bodyPr>
          <a:lstStyle/>
          <a:p>
            <a:pPr marL="12700">
              <a:spcBef>
                <a:spcPts val="100"/>
              </a:spcBef>
            </a:pPr>
            <a:r>
              <a:rPr sz="1200" dirty="0">
                <a:latin typeface="Tahoma"/>
                <a:cs typeface="Tahoma"/>
              </a:rPr>
              <a:t>Copyright</a:t>
            </a:r>
            <a:r>
              <a:rPr sz="1200" spc="-35" dirty="0">
                <a:latin typeface="Tahoma"/>
                <a:cs typeface="Tahoma"/>
              </a:rPr>
              <a:t> </a:t>
            </a:r>
            <a:r>
              <a:rPr sz="1200" dirty="0">
                <a:latin typeface="Tahoma"/>
                <a:cs typeface="Tahoma"/>
              </a:rPr>
              <a:t>©</a:t>
            </a:r>
            <a:r>
              <a:rPr sz="1200" spc="-40" dirty="0">
                <a:latin typeface="Tahoma"/>
                <a:cs typeface="Tahoma"/>
              </a:rPr>
              <a:t> </a:t>
            </a:r>
            <a:r>
              <a:rPr sz="1200" dirty="0">
                <a:latin typeface="Tahoma"/>
                <a:cs typeface="Tahoma"/>
              </a:rPr>
              <a:t>2011</a:t>
            </a:r>
            <a:r>
              <a:rPr sz="1200" spc="-80" dirty="0">
                <a:latin typeface="Tahoma"/>
                <a:cs typeface="Tahoma"/>
              </a:rPr>
              <a:t> </a:t>
            </a:r>
            <a:r>
              <a:rPr sz="1200" dirty="0">
                <a:latin typeface="Tahoma"/>
                <a:cs typeface="Tahoma"/>
              </a:rPr>
              <a:t>Pearson</a:t>
            </a:r>
            <a:r>
              <a:rPr sz="1200" spc="-35" dirty="0">
                <a:latin typeface="Tahoma"/>
                <a:cs typeface="Tahoma"/>
              </a:rPr>
              <a:t> </a:t>
            </a:r>
            <a:r>
              <a:rPr sz="1200" dirty="0">
                <a:latin typeface="Tahoma"/>
                <a:cs typeface="Tahoma"/>
              </a:rPr>
              <a:t>Education,</a:t>
            </a:r>
            <a:r>
              <a:rPr sz="1200" spc="-30" dirty="0">
                <a:latin typeface="Tahoma"/>
                <a:cs typeface="Tahoma"/>
              </a:rPr>
              <a:t> </a:t>
            </a:r>
            <a:r>
              <a:rPr sz="1200" dirty="0">
                <a:latin typeface="Tahoma"/>
                <a:cs typeface="Tahoma"/>
              </a:rPr>
              <a:t>Inc.</a:t>
            </a:r>
            <a:r>
              <a:rPr sz="1200" spc="-50" dirty="0">
                <a:latin typeface="Tahoma"/>
                <a:cs typeface="Tahoma"/>
              </a:rPr>
              <a:t> </a:t>
            </a:r>
            <a:r>
              <a:rPr sz="1200" dirty="0">
                <a:latin typeface="Tahoma"/>
                <a:cs typeface="Tahoma"/>
              </a:rPr>
              <a:t>Publishing</a:t>
            </a:r>
            <a:r>
              <a:rPr sz="1200" spc="-45" dirty="0">
                <a:latin typeface="Tahoma"/>
                <a:cs typeface="Tahoma"/>
              </a:rPr>
              <a:t> </a:t>
            </a:r>
            <a:r>
              <a:rPr sz="1200" dirty="0">
                <a:latin typeface="Tahoma"/>
                <a:cs typeface="Tahoma"/>
              </a:rPr>
              <a:t>as</a:t>
            </a:r>
            <a:r>
              <a:rPr sz="1200" spc="-30" dirty="0">
                <a:latin typeface="Tahoma"/>
                <a:cs typeface="Tahoma"/>
              </a:rPr>
              <a:t> </a:t>
            </a:r>
            <a:r>
              <a:rPr sz="1200" dirty="0">
                <a:latin typeface="Tahoma"/>
                <a:cs typeface="Tahoma"/>
              </a:rPr>
              <a:t>Prentice</a:t>
            </a:r>
            <a:r>
              <a:rPr sz="1200" spc="-35" dirty="0">
                <a:latin typeface="Tahoma"/>
                <a:cs typeface="Tahoma"/>
              </a:rPr>
              <a:t> </a:t>
            </a:r>
            <a:r>
              <a:rPr sz="1200" spc="-20" dirty="0">
                <a:latin typeface="Tahoma"/>
                <a:cs typeface="Tahoma"/>
              </a:rPr>
              <a:t>Hall</a:t>
            </a:r>
            <a:endParaRPr sz="1200" dirty="0">
              <a:latin typeface="Tahoma"/>
              <a:cs typeface="Tahoma"/>
            </a:endParaRPr>
          </a:p>
        </p:txBody>
      </p:sp>
      <p:sp>
        <p:nvSpPr>
          <p:cNvPr id="5" name="object 5"/>
          <p:cNvSpPr txBox="1"/>
          <p:nvPr/>
        </p:nvSpPr>
        <p:spPr>
          <a:xfrm>
            <a:off x="10283190" y="6459423"/>
            <a:ext cx="109220" cy="197490"/>
          </a:xfrm>
          <a:prstGeom prst="rect">
            <a:avLst/>
          </a:prstGeom>
        </p:spPr>
        <p:txBody>
          <a:bodyPr vert="horz" wrap="square" lIns="0" tIns="12700" rIns="0" bIns="0" rtlCol="0">
            <a:spAutoFit/>
          </a:bodyPr>
          <a:lstStyle/>
          <a:p>
            <a:pPr marL="12700">
              <a:spcBef>
                <a:spcPts val="100"/>
              </a:spcBef>
            </a:pPr>
            <a:r>
              <a:rPr sz="1200" spc="-50" dirty="0">
                <a:latin typeface="Tahoma"/>
                <a:cs typeface="Tahoma"/>
              </a:rPr>
              <a:t>1</a:t>
            </a:r>
            <a:endParaRPr sz="1200">
              <a:latin typeface="Tahoma"/>
              <a:cs typeface="Tahoma"/>
            </a:endParaRPr>
          </a:p>
        </p:txBody>
      </p:sp>
      <p:pic>
        <p:nvPicPr>
          <p:cNvPr id="6" name="object 6"/>
          <p:cNvPicPr/>
          <p:nvPr/>
        </p:nvPicPr>
        <p:blipFill>
          <a:blip r:embed="rId2" cstate="print"/>
          <a:stretch>
            <a:fillRect/>
          </a:stretch>
        </p:blipFill>
        <p:spPr>
          <a:xfrm>
            <a:off x="4469892" y="2732927"/>
            <a:ext cx="2997708" cy="3539856"/>
          </a:xfrm>
          <a:prstGeom prst="rect">
            <a:avLst/>
          </a:prstGeom>
        </p:spPr>
      </p:pic>
      <p:pic>
        <p:nvPicPr>
          <p:cNvPr id="7" name="object 2"/>
          <p:cNvPicPr/>
          <p:nvPr/>
        </p:nvPicPr>
        <p:blipFill>
          <a:blip r:embed="rId3" cstate="print"/>
          <a:stretch>
            <a:fillRect/>
          </a:stretch>
        </p:blipFill>
        <p:spPr>
          <a:xfrm>
            <a:off x="10913364" y="5577840"/>
            <a:ext cx="821436" cy="821436"/>
          </a:xfrm>
          <a:prstGeom prst="rect">
            <a:avLst/>
          </a:prstGeom>
        </p:spPr>
      </p:pic>
    </p:spTree>
    <p:extLst>
      <p:ext uri="{BB962C8B-B14F-4D97-AF65-F5344CB8AC3E}">
        <p14:creationId xmlns:p14="http://schemas.microsoft.com/office/powerpoint/2010/main" val="4213281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800" y="304800"/>
            <a:ext cx="535691" cy="537010"/>
          </a:xfrm>
          <a:prstGeom prst="rect">
            <a:avLst/>
          </a:prstGeom>
        </p:spPr>
      </p:pic>
      <p:sp>
        <p:nvSpPr>
          <p:cNvPr id="3" name="object 3"/>
          <p:cNvSpPr txBox="1">
            <a:spLocks noGrp="1"/>
          </p:cNvSpPr>
          <p:nvPr>
            <p:ph type="title"/>
          </p:nvPr>
        </p:nvSpPr>
        <p:spPr>
          <a:xfrm>
            <a:off x="152400" y="-152400"/>
            <a:ext cx="10358120" cy="1153135"/>
          </a:xfrm>
          <a:prstGeom prst="rect">
            <a:avLst/>
          </a:prstGeom>
        </p:spPr>
        <p:txBody>
          <a:bodyPr vert="horz" wrap="square" lIns="0" tIns="471423" rIns="0" bIns="0" rtlCol="0">
            <a:spAutoFit/>
          </a:bodyPr>
          <a:lstStyle/>
          <a:p>
            <a:pPr marL="804545">
              <a:spcBef>
                <a:spcPts val="105"/>
              </a:spcBef>
            </a:pPr>
            <a:r>
              <a:rPr spc="-10" dirty="0">
                <a:latin typeface="Arial MT"/>
                <a:cs typeface="Arial MT"/>
              </a:rPr>
              <a:t>Contents</a:t>
            </a:r>
          </a:p>
        </p:txBody>
      </p:sp>
      <p:sp>
        <p:nvSpPr>
          <p:cNvPr id="4" name="object 4"/>
          <p:cNvSpPr txBox="1">
            <a:spLocks noGrp="1"/>
          </p:cNvSpPr>
          <p:nvPr>
            <p:ph type="body" idx="1"/>
          </p:nvPr>
        </p:nvSpPr>
        <p:spPr>
          <a:xfrm>
            <a:off x="589661" y="1143000"/>
            <a:ext cx="10358120" cy="4268476"/>
          </a:xfrm>
          <a:prstGeom prst="rect">
            <a:avLst/>
          </a:prstGeom>
        </p:spPr>
        <p:txBody>
          <a:bodyPr vert="horz" wrap="square" lIns="0" tIns="13335" rIns="0" bIns="0" rtlCol="0">
            <a:spAutoFit/>
          </a:bodyPr>
          <a:lstStyle/>
          <a:p>
            <a:pPr marL="469265" indent="-456565">
              <a:spcBef>
                <a:spcPts val="105"/>
              </a:spcBef>
              <a:buAutoNum type="arabicPeriod"/>
              <a:tabLst>
                <a:tab pos="469265" algn="l"/>
              </a:tabLst>
            </a:pPr>
            <a:r>
              <a:rPr dirty="0"/>
              <a:t>Introduction</a:t>
            </a:r>
            <a:r>
              <a:rPr spc="-50" dirty="0"/>
              <a:t> </a:t>
            </a:r>
            <a:r>
              <a:rPr dirty="0"/>
              <a:t>to</a:t>
            </a:r>
            <a:r>
              <a:rPr spc="-50" dirty="0"/>
              <a:t> </a:t>
            </a:r>
            <a:r>
              <a:rPr spc="-10" dirty="0"/>
              <a:t>Python</a:t>
            </a:r>
          </a:p>
          <a:p>
            <a:pPr>
              <a:spcBef>
                <a:spcPts val="195"/>
              </a:spcBef>
              <a:buAutoNum type="arabicPeriod"/>
            </a:pPr>
            <a:endParaRPr spc="-10" dirty="0"/>
          </a:p>
          <a:p>
            <a:pPr marL="414655" indent="-401955">
              <a:buClr>
                <a:srgbClr val="FF0909"/>
              </a:buClr>
              <a:buAutoNum type="arabicPeriod"/>
              <a:tabLst>
                <a:tab pos="414655" algn="l"/>
              </a:tabLst>
            </a:pPr>
            <a:r>
              <a:rPr sz="2200" b="1" dirty="0">
                <a:solidFill>
                  <a:srgbClr val="FF0000"/>
                </a:solidFill>
                <a:latin typeface="Arial"/>
                <a:cs typeface="Arial"/>
              </a:rPr>
              <a:t>Lists</a:t>
            </a:r>
            <a:r>
              <a:rPr sz="2200" b="1" spc="-35" dirty="0">
                <a:solidFill>
                  <a:srgbClr val="FF0000"/>
                </a:solidFill>
                <a:latin typeface="Arial"/>
                <a:cs typeface="Arial"/>
              </a:rPr>
              <a:t> </a:t>
            </a:r>
            <a:r>
              <a:rPr sz="2200" b="1" dirty="0">
                <a:solidFill>
                  <a:srgbClr val="FF0000"/>
                </a:solidFill>
                <a:latin typeface="Arial"/>
                <a:cs typeface="Arial"/>
              </a:rPr>
              <a:t>and</a:t>
            </a:r>
            <a:r>
              <a:rPr sz="2200" b="1" spc="-30" dirty="0">
                <a:solidFill>
                  <a:srgbClr val="FF0000"/>
                </a:solidFill>
                <a:latin typeface="Arial"/>
                <a:cs typeface="Arial"/>
              </a:rPr>
              <a:t> </a:t>
            </a:r>
            <a:r>
              <a:rPr sz="2200" b="1" spc="-10" dirty="0">
                <a:solidFill>
                  <a:srgbClr val="FF0000"/>
                </a:solidFill>
                <a:latin typeface="Arial"/>
                <a:cs typeface="Arial"/>
              </a:rPr>
              <a:t>Tuples</a:t>
            </a:r>
            <a:endParaRPr sz="2200" dirty="0">
              <a:latin typeface="Arial"/>
              <a:cs typeface="Arial"/>
            </a:endParaRPr>
          </a:p>
          <a:p>
            <a:pPr marL="469265" indent="-456565">
              <a:spcBef>
                <a:spcPts val="1320"/>
              </a:spcBef>
              <a:buAutoNum type="arabicPeriod"/>
              <a:tabLst>
                <a:tab pos="469265" algn="l"/>
              </a:tabLst>
            </a:pPr>
            <a:r>
              <a:rPr spc="-10" dirty="0"/>
              <a:t>Strings</a:t>
            </a:r>
          </a:p>
          <a:p>
            <a:pPr marL="469265" indent="-456565">
              <a:spcBef>
                <a:spcPts val="1620"/>
              </a:spcBef>
              <a:buAutoNum type="arabicPeriod"/>
              <a:tabLst>
                <a:tab pos="469265" algn="l"/>
              </a:tabLst>
            </a:pPr>
            <a:r>
              <a:rPr spc="-10" dirty="0"/>
              <a:t>Dictionaries</a:t>
            </a:r>
          </a:p>
          <a:p>
            <a:pPr marL="469265" indent="-456565">
              <a:spcBef>
                <a:spcPts val="1620"/>
              </a:spcBef>
              <a:buAutoNum type="arabicPeriod"/>
              <a:tabLst>
                <a:tab pos="469265" algn="l"/>
              </a:tabLst>
            </a:pPr>
            <a:r>
              <a:rPr spc="-10" dirty="0"/>
              <a:t>Conditional</a:t>
            </a:r>
            <a:r>
              <a:rPr spc="-55" dirty="0"/>
              <a:t> </a:t>
            </a:r>
            <a:r>
              <a:rPr dirty="0"/>
              <a:t>and</a:t>
            </a:r>
            <a:r>
              <a:rPr spc="-35" dirty="0"/>
              <a:t> </a:t>
            </a:r>
            <a:r>
              <a:rPr dirty="0"/>
              <a:t>Looping</a:t>
            </a:r>
            <a:r>
              <a:rPr spc="-30" dirty="0"/>
              <a:t> </a:t>
            </a:r>
            <a:r>
              <a:rPr spc="-10" dirty="0"/>
              <a:t>Statements</a:t>
            </a:r>
          </a:p>
          <a:p>
            <a:pPr marL="469265" indent="-456565">
              <a:spcBef>
                <a:spcPts val="1620"/>
              </a:spcBef>
              <a:buAutoNum type="arabicPeriod"/>
              <a:tabLst>
                <a:tab pos="469265" algn="l"/>
              </a:tabLst>
            </a:pPr>
            <a:r>
              <a:rPr spc="-10" dirty="0"/>
              <a:t>Functions</a:t>
            </a:r>
          </a:p>
          <a:p>
            <a:pPr marL="469265" indent="-456565">
              <a:spcBef>
                <a:spcPts val="1625"/>
              </a:spcBef>
              <a:buAutoNum type="arabicPeriod"/>
              <a:tabLst>
                <a:tab pos="469265" algn="l"/>
              </a:tabLst>
            </a:pPr>
            <a:r>
              <a:rPr spc="-10" dirty="0"/>
              <a:t>Object-</a:t>
            </a:r>
            <a:r>
              <a:rPr dirty="0"/>
              <a:t>Oriented</a:t>
            </a:r>
            <a:r>
              <a:rPr spc="-50" dirty="0"/>
              <a:t> </a:t>
            </a:r>
            <a:r>
              <a:rPr spc="-10" dirty="0"/>
              <a:t>Programming</a:t>
            </a:r>
          </a:p>
          <a:p>
            <a:pPr marL="469265" indent="-456565">
              <a:spcBef>
                <a:spcPts val="1620"/>
              </a:spcBef>
              <a:buAutoNum type="arabicPeriod"/>
              <a:tabLst>
                <a:tab pos="469265" algn="l"/>
              </a:tabLst>
            </a:pPr>
            <a:r>
              <a:rPr dirty="0"/>
              <a:t>Date</a:t>
            </a:r>
            <a:r>
              <a:rPr spc="-30" dirty="0"/>
              <a:t> </a:t>
            </a:r>
            <a:r>
              <a:rPr dirty="0"/>
              <a:t>and</a:t>
            </a:r>
            <a:r>
              <a:rPr spc="-30" dirty="0"/>
              <a:t> </a:t>
            </a:r>
            <a:r>
              <a:rPr spc="-20" dirty="0"/>
              <a:t>Time</a:t>
            </a:r>
          </a:p>
          <a:p>
            <a:pPr marL="469265" indent="-456565">
              <a:spcBef>
                <a:spcPts val="1620"/>
              </a:spcBef>
              <a:buAutoNum type="arabicPeriod"/>
              <a:tabLst>
                <a:tab pos="469265" algn="l"/>
              </a:tabLst>
            </a:pPr>
            <a:r>
              <a:rPr dirty="0" smtClean="0"/>
              <a:t>File</a:t>
            </a:r>
            <a:r>
              <a:rPr spc="-30" dirty="0" smtClean="0"/>
              <a:t> </a:t>
            </a:r>
            <a:r>
              <a:rPr spc="-10" dirty="0"/>
              <a:t>Manipulation</a:t>
            </a:r>
          </a:p>
        </p:txBody>
      </p:sp>
      <p:pic>
        <p:nvPicPr>
          <p:cNvPr id="7" name="object 2"/>
          <p:cNvPicPr/>
          <p:nvPr/>
        </p:nvPicPr>
        <p:blipFill>
          <a:blip r:embed="rId3" cstate="print"/>
          <a:stretch>
            <a:fillRect/>
          </a:stretch>
        </p:blipFill>
        <p:spPr>
          <a:xfrm>
            <a:off x="11049000" y="5884164"/>
            <a:ext cx="821436" cy="821436"/>
          </a:xfrm>
          <a:prstGeom prst="rect">
            <a:avLst/>
          </a:prstGeom>
        </p:spPr>
      </p:pic>
    </p:spTree>
    <p:extLst>
      <p:ext uri="{BB962C8B-B14F-4D97-AF65-F5344CB8AC3E}">
        <p14:creationId xmlns:p14="http://schemas.microsoft.com/office/powerpoint/2010/main" val="4114138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10358120" cy="985346"/>
          </a:xfrm>
          <a:prstGeom prst="rect">
            <a:avLst/>
          </a:prstGeom>
        </p:spPr>
        <p:txBody>
          <a:bodyPr vert="horz" wrap="square" lIns="0" tIns="427177" rIns="0" bIns="0" rtlCol="0">
            <a:spAutoFit/>
          </a:bodyPr>
          <a:lstStyle/>
          <a:p>
            <a:pPr marL="106680" algn="l">
              <a:spcBef>
                <a:spcPts val="105"/>
              </a:spcBef>
            </a:pPr>
            <a:r>
              <a:rPr sz="3600" spc="-10" dirty="0">
                <a:latin typeface="Arial MT"/>
                <a:cs typeface="Arial MT"/>
              </a:rPr>
              <a:t>Lists</a:t>
            </a:r>
          </a:p>
        </p:txBody>
      </p:sp>
      <p:sp>
        <p:nvSpPr>
          <p:cNvPr id="3" name="object 3"/>
          <p:cNvSpPr txBox="1"/>
          <p:nvPr/>
        </p:nvSpPr>
        <p:spPr>
          <a:xfrm>
            <a:off x="381001" y="685800"/>
            <a:ext cx="5714999" cy="2347694"/>
          </a:xfrm>
          <a:prstGeom prst="rect">
            <a:avLst/>
          </a:prstGeom>
        </p:spPr>
        <p:txBody>
          <a:bodyPr vert="horz" wrap="square" lIns="0" tIns="133985" rIns="0" bIns="0" rtlCol="0">
            <a:spAutoFit/>
          </a:bodyPr>
          <a:lstStyle/>
          <a:p>
            <a:pPr marL="313690" indent="-300990" algn="just">
              <a:spcBef>
                <a:spcPts val="1055"/>
              </a:spcBef>
              <a:buClr>
                <a:srgbClr val="FF0000"/>
              </a:buClr>
              <a:buSzPct val="60000"/>
              <a:buFont typeface="Wingdings"/>
              <a:buChar char=""/>
              <a:tabLst>
                <a:tab pos="313690" algn="l"/>
              </a:tabLst>
            </a:pPr>
            <a:r>
              <a:rPr dirty="0">
                <a:latin typeface="Arial MT"/>
                <a:cs typeface="Arial MT"/>
              </a:rPr>
              <a:t>A</a:t>
            </a:r>
            <a:r>
              <a:rPr spc="-20" dirty="0">
                <a:latin typeface="Arial MT"/>
                <a:cs typeface="Arial MT"/>
              </a:rPr>
              <a:t> </a:t>
            </a:r>
            <a:r>
              <a:rPr dirty="0">
                <a:latin typeface="Arial MT"/>
                <a:cs typeface="Arial MT"/>
              </a:rPr>
              <a:t>list</a:t>
            </a:r>
            <a:r>
              <a:rPr spc="-10" dirty="0">
                <a:latin typeface="Arial MT"/>
                <a:cs typeface="Arial MT"/>
              </a:rPr>
              <a:t> </a:t>
            </a:r>
            <a:r>
              <a:rPr dirty="0">
                <a:latin typeface="Arial MT"/>
                <a:cs typeface="Arial MT"/>
              </a:rPr>
              <a:t>is</a:t>
            </a:r>
            <a:r>
              <a:rPr spc="-5" dirty="0">
                <a:latin typeface="Arial MT"/>
                <a:cs typeface="Arial MT"/>
              </a:rPr>
              <a:t> </a:t>
            </a:r>
            <a:r>
              <a:rPr dirty="0">
                <a:latin typeface="Arial MT"/>
                <a:cs typeface="Arial MT"/>
              </a:rPr>
              <a:t>an</a:t>
            </a:r>
            <a:r>
              <a:rPr spc="-25" dirty="0">
                <a:latin typeface="Arial MT"/>
                <a:cs typeface="Arial MT"/>
              </a:rPr>
              <a:t> </a:t>
            </a:r>
            <a:r>
              <a:rPr dirty="0">
                <a:latin typeface="Arial MT"/>
                <a:cs typeface="Arial MT"/>
              </a:rPr>
              <a:t>ordered</a:t>
            </a:r>
            <a:r>
              <a:rPr spc="-50" dirty="0">
                <a:latin typeface="Arial MT"/>
                <a:cs typeface="Arial MT"/>
              </a:rPr>
              <a:t> </a:t>
            </a:r>
            <a:r>
              <a:rPr dirty="0">
                <a:latin typeface="Arial MT"/>
                <a:cs typeface="Arial MT"/>
              </a:rPr>
              <a:t>set</a:t>
            </a:r>
            <a:r>
              <a:rPr spc="-30" dirty="0">
                <a:latin typeface="Arial MT"/>
                <a:cs typeface="Arial MT"/>
              </a:rPr>
              <a:t> </a:t>
            </a:r>
            <a:r>
              <a:rPr dirty="0">
                <a:latin typeface="Arial MT"/>
                <a:cs typeface="Arial MT"/>
              </a:rPr>
              <a:t>of</a:t>
            </a:r>
            <a:r>
              <a:rPr spc="-30" dirty="0">
                <a:latin typeface="Arial MT"/>
                <a:cs typeface="Arial MT"/>
              </a:rPr>
              <a:t> </a:t>
            </a:r>
            <a:r>
              <a:rPr dirty="0">
                <a:latin typeface="Arial MT"/>
                <a:cs typeface="Arial MT"/>
              </a:rPr>
              <a:t>elements</a:t>
            </a:r>
            <a:r>
              <a:rPr spc="-30" dirty="0">
                <a:latin typeface="Arial MT"/>
                <a:cs typeface="Arial MT"/>
              </a:rPr>
              <a:t> </a:t>
            </a:r>
            <a:r>
              <a:rPr dirty="0">
                <a:latin typeface="Arial MT"/>
                <a:cs typeface="Arial MT"/>
              </a:rPr>
              <a:t>that</a:t>
            </a:r>
            <a:r>
              <a:rPr spc="-35" dirty="0">
                <a:latin typeface="Arial MT"/>
                <a:cs typeface="Arial MT"/>
              </a:rPr>
              <a:t> </a:t>
            </a:r>
            <a:r>
              <a:rPr dirty="0">
                <a:latin typeface="Arial MT"/>
                <a:cs typeface="Arial MT"/>
              </a:rPr>
              <a:t>you</a:t>
            </a:r>
            <a:r>
              <a:rPr spc="-25" dirty="0">
                <a:latin typeface="Arial MT"/>
                <a:cs typeface="Arial MT"/>
              </a:rPr>
              <a:t> </a:t>
            </a:r>
            <a:r>
              <a:rPr dirty="0">
                <a:latin typeface="Arial MT"/>
                <a:cs typeface="Arial MT"/>
              </a:rPr>
              <a:t>can</a:t>
            </a:r>
            <a:r>
              <a:rPr spc="-25" dirty="0">
                <a:latin typeface="Arial MT"/>
                <a:cs typeface="Arial MT"/>
              </a:rPr>
              <a:t> </a:t>
            </a:r>
            <a:r>
              <a:rPr dirty="0">
                <a:latin typeface="Arial MT"/>
                <a:cs typeface="Arial MT"/>
              </a:rPr>
              <a:t>add</a:t>
            </a:r>
            <a:r>
              <a:rPr spc="-25" dirty="0">
                <a:latin typeface="Arial MT"/>
                <a:cs typeface="Arial MT"/>
              </a:rPr>
              <a:t> </a:t>
            </a:r>
            <a:r>
              <a:rPr dirty="0">
                <a:latin typeface="Arial MT"/>
                <a:cs typeface="Arial MT"/>
              </a:rPr>
              <a:t>and</a:t>
            </a:r>
            <a:r>
              <a:rPr spc="-20" dirty="0">
                <a:latin typeface="Arial MT"/>
                <a:cs typeface="Arial MT"/>
              </a:rPr>
              <a:t> </a:t>
            </a:r>
            <a:r>
              <a:rPr dirty="0">
                <a:latin typeface="Arial MT"/>
                <a:cs typeface="Arial MT"/>
              </a:rPr>
              <a:t>delete</a:t>
            </a:r>
            <a:r>
              <a:rPr spc="-25" dirty="0">
                <a:latin typeface="Arial MT"/>
                <a:cs typeface="Arial MT"/>
              </a:rPr>
              <a:t> at</a:t>
            </a:r>
            <a:endParaRPr dirty="0">
              <a:latin typeface="Arial MT"/>
              <a:cs typeface="Arial MT"/>
            </a:endParaRPr>
          </a:p>
          <a:p>
            <a:pPr marL="314325" algn="just">
              <a:spcBef>
                <a:spcPts val="960"/>
              </a:spcBef>
            </a:pPr>
            <a:r>
              <a:rPr dirty="0">
                <a:latin typeface="Arial MT"/>
                <a:cs typeface="Arial MT"/>
              </a:rPr>
              <a:t>any</a:t>
            </a:r>
            <a:r>
              <a:rPr spc="-5" dirty="0">
                <a:latin typeface="Arial MT"/>
                <a:cs typeface="Arial MT"/>
              </a:rPr>
              <a:t> </a:t>
            </a:r>
            <a:r>
              <a:rPr spc="-10" dirty="0">
                <a:latin typeface="Arial MT"/>
                <a:cs typeface="Arial MT"/>
              </a:rPr>
              <a:t>time.</a:t>
            </a:r>
            <a:endParaRPr dirty="0">
              <a:latin typeface="Arial MT"/>
              <a:cs typeface="Arial MT"/>
            </a:endParaRPr>
          </a:p>
          <a:p>
            <a:pPr marL="313055" marR="5080" indent="-300990" algn="just">
              <a:lnSpc>
                <a:spcPct val="140000"/>
              </a:lnSpc>
              <a:spcBef>
                <a:spcPts val="695"/>
              </a:spcBef>
              <a:buClr>
                <a:srgbClr val="FF0000"/>
              </a:buClr>
              <a:buSzPct val="60000"/>
              <a:buFont typeface="Wingdings"/>
              <a:buChar char=""/>
              <a:tabLst>
                <a:tab pos="314325" algn="l"/>
              </a:tabLst>
            </a:pPr>
            <a:r>
              <a:rPr dirty="0">
                <a:latin typeface="Arial MT"/>
                <a:cs typeface="Arial MT"/>
              </a:rPr>
              <a:t>The</a:t>
            </a:r>
            <a:r>
              <a:rPr spc="-25" dirty="0">
                <a:latin typeface="Arial MT"/>
                <a:cs typeface="Arial MT"/>
              </a:rPr>
              <a:t> </a:t>
            </a:r>
            <a:r>
              <a:rPr dirty="0">
                <a:latin typeface="Arial MT"/>
                <a:cs typeface="Arial MT"/>
              </a:rPr>
              <a:t>element</a:t>
            </a:r>
            <a:r>
              <a:rPr spc="-30" dirty="0">
                <a:latin typeface="Arial MT"/>
                <a:cs typeface="Arial MT"/>
              </a:rPr>
              <a:t> </a:t>
            </a:r>
            <a:r>
              <a:rPr dirty="0">
                <a:latin typeface="Arial MT"/>
                <a:cs typeface="Arial MT"/>
              </a:rPr>
              <a:t>types</a:t>
            </a:r>
            <a:r>
              <a:rPr spc="-20" dirty="0">
                <a:latin typeface="Arial MT"/>
                <a:cs typeface="Arial MT"/>
              </a:rPr>
              <a:t> </a:t>
            </a:r>
            <a:r>
              <a:rPr dirty="0">
                <a:latin typeface="Arial MT"/>
                <a:cs typeface="Arial MT"/>
              </a:rPr>
              <a:t>in</a:t>
            </a:r>
            <a:r>
              <a:rPr spc="-10" dirty="0">
                <a:latin typeface="Arial MT"/>
                <a:cs typeface="Arial MT"/>
              </a:rPr>
              <a:t> </a:t>
            </a:r>
            <a:r>
              <a:rPr dirty="0">
                <a:latin typeface="Arial MT"/>
                <a:cs typeface="Arial MT"/>
              </a:rPr>
              <a:t>the</a:t>
            </a:r>
            <a:r>
              <a:rPr spc="-25" dirty="0">
                <a:latin typeface="Arial MT"/>
                <a:cs typeface="Arial MT"/>
              </a:rPr>
              <a:t> </a:t>
            </a:r>
            <a:r>
              <a:rPr dirty="0">
                <a:latin typeface="Arial MT"/>
                <a:cs typeface="Arial MT"/>
              </a:rPr>
              <a:t>list</a:t>
            </a:r>
            <a:r>
              <a:rPr spc="-10" dirty="0">
                <a:latin typeface="Arial MT"/>
                <a:cs typeface="Arial MT"/>
              </a:rPr>
              <a:t> </a:t>
            </a:r>
            <a:r>
              <a:rPr dirty="0">
                <a:latin typeface="Arial MT"/>
                <a:cs typeface="Arial MT"/>
              </a:rPr>
              <a:t>can</a:t>
            </a:r>
            <a:r>
              <a:rPr spc="-30" dirty="0">
                <a:latin typeface="Arial MT"/>
                <a:cs typeface="Arial MT"/>
              </a:rPr>
              <a:t> </a:t>
            </a:r>
            <a:r>
              <a:rPr dirty="0">
                <a:latin typeface="Arial MT"/>
                <a:cs typeface="Arial MT"/>
              </a:rPr>
              <a:t>be</a:t>
            </a:r>
            <a:r>
              <a:rPr spc="-10" dirty="0">
                <a:latin typeface="Arial MT"/>
                <a:cs typeface="Arial MT"/>
              </a:rPr>
              <a:t> </a:t>
            </a:r>
            <a:r>
              <a:rPr dirty="0">
                <a:latin typeface="Arial MT"/>
                <a:cs typeface="Arial MT"/>
              </a:rPr>
              <a:t>different.</a:t>
            </a:r>
            <a:r>
              <a:rPr spc="-60" dirty="0">
                <a:latin typeface="Arial MT"/>
                <a:cs typeface="Arial MT"/>
              </a:rPr>
              <a:t> </a:t>
            </a:r>
            <a:r>
              <a:rPr dirty="0">
                <a:latin typeface="Arial MT"/>
                <a:cs typeface="Arial MT"/>
              </a:rPr>
              <a:t>You</a:t>
            </a:r>
            <a:r>
              <a:rPr spc="-15" dirty="0">
                <a:latin typeface="Arial MT"/>
                <a:cs typeface="Arial MT"/>
              </a:rPr>
              <a:t> </a:t>
            </a:r>
            <a:r>
              <a:rPr dirty="0">
                <a:latin typeface="Arial MT"/>
                <a:cs typeface="Arial MT"/>
              </a:rPr>
              <a:t>can</a:t>
            </a:r>
            <a:r>
              <a:rPr spc="-25" dirty="0">
                <a:latin typeface="Arial MT"/>
                <a:cs typeface="Arial MT"/>
              </a:rPr>
              <a:t> </a:t>
            </a:r>
            <a:r>
              <a:rPr dirty="0">
                <a:latin typeface="Arial MT"/>
                <a:cs typeface="Arial MT"/>
              </a:rPr>
              <a:t>access</a:t>
            </a:r>
            <a:r>
              <a:rPr spc="-50" dirty="0">
                <a:latin typeface="Arial MT"/>
                <a:cs typeface="Arial MT"/>
              </a:rPr>
              <a:t> </a:t>
            </a:r>
            <a:r>
              <a:rPr spc="-20" dirty="0">
                <a:latin typeface="Arial MT"/>
                <a:cs typeface="Arial MT"/>
              </a:rPr>
              <a:t>each 	</a:t>
            </a:r>
            <a:r>
              <a:rPr dirty="0">
                <a:latin typeface="Arial MT"/>
                <a:cs typeface="Arial MT"/>
              </a:rPr>
              <a:t>element</a:t>
            </a:r>
            <a:r>
              <a:rPr spc="-25" dirty="0">
                <a:latin typeface="Arial MT"/>
                <a:cs typeface="Arial MT"/>
              </a:rPr>
              <a:t> </a:t>
            </a:r>
            <a:r>
              <a:rPr dirty="0">
                <a:latin typeface="Arial MT"/>
                <a:cs typeface="Arial MT"/>
              </a:rPr>
              <a:t>in</a:t>
            </a:r>
            <a:r>
              <a:rPr spc="-5" dirty="0">
                <a:latin typeface="Arial MT"/>
                <a:cs typeface="Arial MT"/>
              </a:rPr>
              <a:t> </a:t>
            </a:r>
            <a:r>
              <a:rPr dirty="0">
                <a:latin typeface="Arial MT"/>
                <a:cs typeface="Arial MT"/>
              </a:rPr>
              <a:t>the</a:t>
            </a:r>
            <a:r>
              <a:rPr spc="-20" dirty="0">
                <a:latin typeface="Arial MT"/>
                <a:cs typeface="Arial MT"/>
              </a:rPr>
              <a:t> </a:t>
            </a:r>
            <a:r>
              <a:rPr dirty="0">
                <a:latin typeface="Arial MT"/>
                <a:cs typeface="Arial MT"/>
              </a:rPr>
              <a:t>list</a:t>
            </a:r>
            <a:r>
              <a:rPr spc="-5" dirty="0">
                <a:latin typeface="Arial MT"/>
                <a:cs typeface="Arial MT"/>
              </a:rPr>
              <a:t> </a:t>
            </a:r>
            <a:r>
              <a:rPr dirty="0">
                <a:latin typeface="Arial MT"/>
                <a:cs typeface="Arial MT"/>
              </a:rPr>
              <a:t>by</a:t>
            </a:r>
            <a:r>
              <a:rPr spc="-15" dirty="0">
                <a:latin typeface="Arial MT"/>
                <a:cs typeface="Arial MT"/>
              </a:rPr>
              <a:t> </a:t>
            </a:r>
            <a:r>
              <a:rPr dirty="0">
                <a:latin typeface="Arial MT"/>
                <a:cs typeface="Arial MT"/>
              </a:rPr>
              <a:t>index.</a:t>
            </a:r>
            <a:r>
              <a:rPr spc="-30" dirty="0">
                <a:latin typeface="Arial MT"/>
                <a:cs typeface="Arial MT"/>
              </a:rPr>
              <a:t> </a:t>
            </a:r>
            <a:r>
              <a:rPr dirty="0">
                <a:latin typeface="Arial MT"/>
                <a:cs typeface="Arial MT"/>
              </a:rPr>
              <a:t>The</a:t>
            </a:r>
            <a:r>
              <a:rPr spc="-5" dirty="0">
                <a:latin typeface="Arial MT"/>
                <a:cs typeface="Arial MT"/>
              </a:rPr>
              <a:t> </a:t>
            </a:r>
            <a:r>
              <a:rPr dirty="0">
                <a:latin typeface="Arial MT"/>
                <a:cs typeface="Arial MT"/>
              </a:rPr>
              <a:t>first</a:t>
            </a:r>
            <a:r>
              <a:rPr spc="-40" dirty="0">
                <a:latin typeface="Arial MT"/>
                <a:cs typeface="Arial MT"/>
              </a:rPr>
              <a:t> </a:t>
            </a:r>
            <a:r>
              <a:rPr dirty="0">
                <a:latin typeface="Arial MT"/>
                <a:cs typeface="Arial MT"/>
              </a:rPr>
              <a:t>digit</a:t>
            </a:r>
            <a:r>
              <a:rPr spc="-15" dirty="0">
                <a:latin typeface="Arial MT"/>
                <a:cs typeface="Arial MT"/>
              </a:rPr>
              <a:t> </a:t>
            </a:r>
            <a:r>
              <a:rPr dirty="0">
                <a:latin typeface="Arial MT"/>
                <a:cs typeface="Arial MT"/>
              </a:rPr>
              <a:t>of</a:t>
            </a:r>
            <a:r>
              <a:rPr spc="-15" dirty="0">
                <a:latin typeface="Arial MT"/>
                <a:cs typeface="Arial MT"/>
              </a:rPr>
              <a:t> </a:t>
            </a:r>
            <a:r>
              <a:rPr dirty="0">
                <a:latin typeface="Arial MT"/>
                <a:cs typeface="Arial MT"/>
              </a:rPr>
              <a:t>the</a:t>
            </a:r>
            <a:r>
              <a:rPr spc="-25" dirty="0">
                <a:latin typeface="Arial MT"/>
                <a:cs typeface="Arial MT"/>
              </a:rPr>
              <a:t> </a:t>
            </a:r>
            <a:r>
              <a:rPr dirty="0">
                <a:latin typeface="Arial MT"/>
                <a:cs typeface="Arial MT"/>
              </a:rPr>
              <a:t>index</a:t>
            </a:r>
            <a:r>
              <a:rPr spc="-25" dirty="0">
                <a:latin typeface="Arial MT"/>
                <a:cs typeface="Arial MT"/>
              </a:rPr>
              <a:t> </a:t>
            </a:r>
            <a:r>
              <a:rPr dirty="0">
                <a:latin typeface="Arial MT"/>
                <a:cs typeface="Arial MT"/>
              </a:rPr>
              <a:t>starts</a:t>
            </a:r>
            <a:r>
              <a:rPr spc="-45" dirty="0">
                <a:latin typeface="Arial MT"/>
                <a:cs typeface="Arial MT"/>
              </a:rPr>
              <a:t> </a:t>
            </a:r>
            <a:r>
              <a:rPr dirty="0">
                <a:latin typeface="Arial MT"/>
                <a:cs typeface="Arial MT"/>
              </a:rPr>
              <a:t>from</a:t>
            </a:r>
            <a:r>
              <a:rPr spc="-25" dirty="0">
                <a:latin typeface="Arial MT"/>
                <a:cs typeface="Arial MT"/>
              </a:rPr>
              <a:t> </a:t>
            </a:r>
            <a:r>
              <a:rPr spc="-25" dirty="0" smtClean="0">
                <a:latin typeface="Arial MT"/>
                <a:cs typeface="Arial MT"/>
              </a:rPr>
              <a:t>0</a:t>
            </a:r>
            <a:r>
              <a:rPr lang="en-US" spc="-25" dirty="0" smtClean="0">
                <a:latin typeface="Arial MT"/>
                <a:cs typeface="Arial MT"/>
              </a:rPr>
              <a:t>. and last by </a:t>
            </a:r>
            <a:r>
              <a:rPr lang="en-US" spc="-25" dirty="0" err="1" smtClean="0">
                <a:latin typeface="Arial MT"/>
                <a:cs typeface="Arial MT"/>
              </a:rPr>
              <a:t>referese</a:t>
            </a:r>
            <a:r>
              <a:rPr lang="en-US" spc="-25" dirty="0" smtClean="0">
                <a:latin typeface="Arial MT"/>
                <a:cs typeface="Arial MT"/>
              </a:rPr>
              <a:t> -1</a:t>
            </a:r>
            <a:endParaRPr dirty="0">
              <a:latin typeface="Arial MT"/>
              <a:cs typeface="Arial MT"/>
            </a:endParaRPr>
          </a:p>
        </p:txBody>
      </p:sp>
      <p:pic>
        <p:nvPicPr>
          <p:cNvPr id="6" name="object 2"/>
          <p:cNvPicPr/>
          <p:nvPr/>
        </p:nvPicPr>
        <p:blipFill>
          <a:blip r:embed="rId2" cstate="print"/>
          <a:stretch>
            <a:fillRect/>
          </a:stretch>
        </p:blipFill>
        <p:spPr>
          <a:xfrm>
            <a:off x="11049000" y="5638800"/>
            <a:ext cx="821436" cy="821436"/>
          </a:xfrm>
          <a:prstGeom prst="rect">
            <a:avLst/>
          </a:prstGeom>
        </p:spPr>
      </p:pic>
      <p:sp>
        <p:nvSpPr>
          <p:cNvPr id="7" name="object 2"/>
          <p:cNvSpPr txBox="1">
            <a:spLocks/>
          </p:cNvSpPr>
          <p:nvPr/>
        </p:nvSpPr>
        <p:spPr>
          <a:xfrm>
            <a:off x="228600" y="2596054"/>
            <a:ext cx="10358120" cy="985346"/>
          </a:xfrm>
          <a:prstGeom prst="rect">
            <a:avLst/>
          </a:prstGeom>
        </p:spPr>
        <p:txBody>
          <a:bodyPr vert="horz" wrap="square" lIns="0" tIns="427177" rIns="0" bIns="0" rtlCol="0">
            <a:spAutoFit/>
          </a:bodyPr>
          <a:lstStyle>
            <a:lvl1pPr>
              <a:defRPr sz="4400" b="0" i="0">
                <a:solidFill>
                  <a:srgbClr val="C00000"/>
                </a:solidFill>
                <a:latin typeface="Calibri Light"/>
                <a:ea typeface="+mj-ea"/>
                <a:cs typeface="Calibri Light"/>
              </a:defRPr>
            </a:lvl1pPr>
          </a:lstStyle>
          <a:p>
            <a:pPr marL="106680">
              <a:spcBef>
                <a:spcPts val="105"/>
              </a:spcBef>
            </a:pPr>
            <a:r>
              <a:rPr lang="en-US" sz="3600" kern="0" dirty="0" smtClean="0">
                <a:latin typeface="Arial MT"/>
                <a:cs typeface="Arial MT"/>
              </a:rPr>
              <a:t>Common</a:t>
            </a:r>
            <a:r>
              <a:rPr lang="en-US" sz="3600" kern="0" spc="-50" dirty="0" smtClean="0">
                <a:latin typeface="Arial MT"/>
                <a:cs typeface="Arial MT"/>
              </a:rPr>
              <a:t> </a:t>
            </a:r>
            <a:r>
              <a:rPr lang="en-US" sz="3600" kern="0" dirty="0" smtClean="0">
                <a:latin typeface="Arial MT"/>
                <a:cs typeface="Arial MT"/>
              </a:rPr>
              <a:t>Operations</a:t>
            </a:r>
            <a:r>
              <a:rPr lang="en-US" sz="3600" kern="0" spc="-20" dirty="0" smtClean="0">
                <a:latin typeface="Arial MT"/>
                <a:cs typeface="Arial MT"/>
              </a:rPr>
              <a:t> </a:t>
            </a:r>
            <a:r>
              <a:rPr lang="en-US" sz="3600" kern="0" dirty="0" smtClean="0">
                <a:latin typeface="Arial MT"/>
                <a:cs typeface="Arial MT"/>
              </a:rPr>
              <a:t>on</a:t>
            </a:r>
            <a:r>
              <a:rPr lang="en-US" sz="3600" kern="0" spc="-35" dirty="0" smtClean="0">
                <a:latin typeface="Arial MT"/>
                <a:cs typeface="Arial MT"/>
              </a:rPr>
              <a:t> </a:t>
            </a:r>
            <a:r>
              <a:rPr lang="en-US" sz="3600" kern="0" spc="-10" dirty="0" smtClean="0">
                <a:latin typeface="Arial MT"/>
                <a:cs typeface="Arial MT"/>
              </a:rPr>
              <a:t>Lists</a:t>
            </a:r>
            <a:endParaRPr lang="en-US" sz="3600" kern="0" spc="-10" dirty="0">
              <a:latin typeface="Arial MT"/>
              <a:cs typeface="Arial MT"/>
            </a:endParaRPr>
          </a:p>
        </p:txBody>
      </p:sp>
      <p:sp>
        <p:nvSpPr>
          <p:cNvPr id="8" name="object 3"/>
          <p:cNvSpPr txBox="1"/>
          <p:nvPr/>
        </p:nvSpPr>
        <p:spPr>
          <a:xfrm>
            <a:off x="457200" y="3581400"/>
            <a:ext cx="3420745" cy="2424382"/>
          </a:xfrm>
          <a:prstGeom prst="rect">
            <a:avLst/>
          </a:prstGeom>
        </p:spPr>
        <p:txBody>
          <a:bodyPr vert="horz" wrap="square" lIns="0" tIns="13335" rIns="0" bIns="0" rtlCol="0">
            <a:spAutoFit/>
          </a:bodyPr>
          <a:lstStyle/>
          <a:p>
            <a:pPr marL="314325" indent="-301625">
              <a:spcBef>
                <a:spcPts val="105"/>
              </a:spcBef>
              <a:buClr>
                <a:srgbClr val="FF0000"/>
              </a:buClr>
              <a:buSzPct val="60000"/>
              <a:buFont typeface="Wingdings"/>
              <a:buChar char=""/>
              <a:tabLst>
                <a:tab pos="314325" algn="l"/>
              </a:tabLst>
            </a:pPr>
            <a:r>
              <a:rPr sz="2000" spc="-10" dirty="0">
                <a:latin typeface="Arial MT"/>
                <a:cs typeface="Arial MT"/>
              </a:rPr>
              <a:t>Access</a:t>
            </a:r>
            <a:endParaRPr sz="2000" dirty="0">
              <a:latin typeface="Arial MT"/>
              <a:cs typeface="Arial MT"/>
            </a:endParaRPr>
          </a:p>
          <a:p>
            <a:pPr marL="314325" indent="-301625">
              <a:spcBef>
                <a:spcPts val="1655"/>
              </a:spcBef>
              <a:buClr>
                <a:srgbClr val="FF0000"/>
              </a:buClr>
              <a:buSzPct val="60000"/>
              <a:buFont typeface="Wingdings"/>
              <a:buChar char=""/>
              <a:tabLst>
                <a:tab pos="314325" algn="l"/>
              </a:tabLst>
            </a:pPr>
            <a:r>
              <a:rPr sz="2000" dirty="0">
                <a:latin typeface="Arial MT"/>
                <a:cs typeface="Arial MT"/>
              </a:rPr>
              <a:t>Update</a:t>
            </a:r>
            <a:r>
              <a:rPr sz="2000" spc="-50" dirty="0">
                <a:latin typeface="Arial MT"/>
                <a:cs typeface="Arial MT"/>
              </a:rPr>
              <a:t> </a:t>
            </a:r>
            <a:r>
              <a:rPr sz="2000" dirty="0">
                <a:latin typeface="Arial MT"/>
                <a:cs typeface="Arial MT"/>
              </a:rPr>
              <a:t>(append</a:t>
            </a:r>
            <a:r>
              <a:rPr sz="2000" spc="-50" dirty="0">
                <a:latin typeface="Arial MT"/>
                <a:cs typeface="Arial MT"/>
              </a:rPr>
              <a:t> </a:t>
            </a:r>
            <a:r>
              <a:rPr sz="2000" dirty="0">
                <a:latin typeface="Arial MT"/>
                <a:cs typeface="Arial MT"/>
              </a:rPr>
              <a:t>and</a:t>
            </a:r>
            <a:r>
              <a:rPr sz="2000" spc="-35" dirty="0">
                <a:latin typeface="Arial MT"/>
                <a:cs typeface="Arial MT"/>
              </a:rPr>
              <a:t> </a:t>
            </a:r>
            <a:r>
              <a:rPr sz="2000" spc="-10" dirty="0">
                <a:latin typeface="Arial MT"/>
                <a:cs typeface="Arial MT"/>
              </a:rPr>
              <a:t>insert)</a:t>
            </a:r>
            <a:endParaRPr sz="2000" dirty="0">
              <a:latin typeface="Arial MT"/>
              <a:cs typeface="Arial MT"/>
            </a:endParaRPr>
          </a:p>
          <a:p>
            <a:pPr marL="314325" indent="-301625">
              <a:spcBef>
                <a:spcPts val="1670"/>
              </a:spcBef>
              <a:buClr>
                <a:srgbClr val="FF0000"/>
              </a:buClr>
              <a:buSzPct val="60000"/>
              <a:buFont typeface="Wingdings"/>
              <a:buChar char=""/>
              <a:tabLst>
                <a:tab pos="314325" algn="l"/>
              </a:tabLst>
            </a:pPr>
            <a:r>
              <a:rPr sz="2000" dirty="0">
                <a:latin typeface="Arial MT"/>
                <a:cs typeface="Arial MT"/>
              </a:rPr>
              <a:t>Delete</a:t>
            </a:r>
            <a:r>
              <a:rPr sz="2000" spc="-45" dirty="0">
                <a:latin typeface="Arial MT"/>
                <a:cs typeface="Arial MT"/>
              </a:rPr>
              <a:t> </a:t>
            </a:r>
            <a:r>
              <a:rPr sz="2000" dirty="0">
                <a:latin typeface="Arial MT"/>
                <a:cs typeface="Arial MT"/>
              </a:rPr>
              <a:t>elements</a:t>
            </a:r>
            <a:r>
              <a:rPr sz="2000" spc="-50" dirty="0">
                <a:latin typeface="Arial MT"/>
                <a:cs typeface="Arial MT"/>
              </a:rPr>
              <a:t> </a:t>
            </a:r>
            <a:r>
              <a:rPr sz="2000" spc="-10" dirty="0">
                <a:latin typeface="Arial MT"/>
                <a:cs typeface="Arial MT"/>
              </a:rPr>
              <a:t>(del)</a:t>
            </a:r>
            <a:endParaRPr sz="2000" dirty="0">
              <a:latin typeface="Arial MT"/>
              <a:cs typeface="Arial MT"/>
            </a:endParaRPr>
          </a:p>
          <a:p>
            <a:pPr marL="314325" indent="-301625">
              <a:spcBef>
                <a:spcPts val="1655"/>
              </a:spcBef>
              <a:buClr>
                <a:srgbClr val="FF0000"/>
              </a:buClr>
              <a:buSzPct val="60000"/>
              <a:buFont typeface="Wingdings"/>
              <a:buChar char=""/>
              <a:tabLst>
                <a:tab pos="314325" algn="l"/>
              </a:tabLst>
            </a:pPr>
            <a:r>
              <a:rPr sz="2000" dirty="0">
                <a:latin typeface="Arial MT"/>
                <a:cs typeface="Arial MT"/>
              </a:rPr>
              <a:t>Operator</a:t>
            </a:r>
            <a:r>
              <a:rPr sz="2000" spc="-55" dirty="0">
                <a:latin typeface="Arial MT"/>
                <a:cs typeface="Arial MT"/>
              </a:rPr>
              <a:t> </a:t>
            </a:r>
            <a:r>
              <a:rPr sz="2000" dirty="0">
                <a:latin typeface="Arial MT"/>
                <a:cs typeface="Arial MT"/>
              </a:rPr>
              <a:t>on</a:t>
            </a:r>
            <a:r>
              <a:rPr sz="2000" spc="-20" dirty="0">
                <a:latin typeface="Arial MT"/>
                <a:cs typeface="Arial MT"/>
              </a:rPr>
              <a:t> </a:t>
            </a:r>
            <a:r>
              <a:rPr sz="2000" dirty="0">
                <a:latin typeface="Arial MT"/>
                <a:cs typeface="Arial MT"/>
              </a:rPr>
              <a:t>list</a:t>
            </a:r>
            <a:r>
              <a:rPr sz="2000" spc="-5" dirty="0">
                <a:latin typeface="Arial MT"/>
                <a:cs typeface="Arial MT"/>
              </a:rPr>
              <a:t> </a:t>
            </a:r>
            <a:r>
              <a:rPr sz="2000" dirty="0">
                <a:latin typeface="Arial MT"/>
                <a:cs typeface="Arial MT"/>
              </a:rPr>
              <a:t>script</a:t>
            </a:r>
            <a:r>
              <a:rPr sz="2000" spc="-40" dirty="0">
                <a:latin typeface="Arial MT"/>
                <a:cs typeface="Arial MT"/>
              </a:rPr>
              <a:t> </a:t>
            </a:r>
            <a:r>
              <a:rPr sz="2000" spc="-20" dirty="0">
                <a:latin typeface="Arial MT"/>
                <a:cs typeface="Arial MT"/>
              </a:rPr>
              <a:t>(+/*)</a:t>
            </a:r>
            <a:endParaRPr sz="2000" dirty="0">
              <a:latin typeface="Arial MT"/>
              <a:cs typeface="Arial MT"/>
            </a:endParaRPr>
          </a:p>
          <a:p>
            <a:pPr marL="314325" indent="-301625">
              <a:spcBef>
                <a:spcPts val="1660"/>
              </a:spcBef>
              <a:buClr>
                <a:srgbClr val="FF0000"/>
              </a:buClr>
              <a:buSzPct val="60000"/>
              <a:buFont typeface="Wingdings"/>
              <a:buChar char=""/>
              <a:tabLst>
                <a:tab pos="314325" algn="l"/>
              </a:tabLst>
            </a:pPr>
            <a:r>
              <a:rPr sz="2000" dirty="0">
                <a:latin typeface="Arial MT"/>
                <a:cs typeface="Arial MT"/>
              </a:rPr>
              <a:t>List</a:t>
            </a:r>
            <a:r>
              <a:rPr sz="2000" spc="-50" dirty="0">
                <a:latin typeface="Arial MT"/>
                <a:cs typeface="Arial MT"/>
              </a:rPr>
              <a:t> </a:t>
            </a:r>
            <a:r>
              <a:rPr sz="2000" spc="-10" dirty="0">
                <a:latin typeface="Arial MT"/>
                <a:cs typeface="Arial MT"/>
              </a:rPr>
              <a:t>interception</a:t>
            </a:r>
            <a:endParaRPr sz="2000" dirty="0">
              <a:latin typeface="Arial MT"/>
              <a:cs typeface="Arial MT"/>
            </a:endParaRPr>
          </a:p>
        </p:txBody>
      </p:sp>
      <p:sp>
        <p:nvSpPr>
          <p:cNvPr id="9" name="object 2"/>
          <p:cNvSpPr txBox="1">
            <a:spLocks/>
          </p:cNvSpPr>
          <p:nvPr/>
        </p:nvSpPr>
        <p:spPr>
          <a:xfrm>
            <a:off x="6629400" y="457200"/>
            <a:ext cx="5241036" cy="985346"/>
          </a:xfrm>
          <a:prstGeom prst="rect">
            <a:avLst/>
          </a:prstGeom>
        </p:spPr>
        <p:txBody>
          <a:bodyPr vert="horz" wrap="square" lIns="0" tIns="427177" rIns="0" bIns="0" rtlCol="0">
            <a:spAutoFit/>
          </a:bodyPr>
          <a:lstStyle>
            <a:lvl1pPr>
              <a:defRPr sz="4400" b="0" i="0">
                <a:solidFill>
                  <a:srgbClr val="C00000"/>
                </a:solidFill>
                <a:latin typeface="Calibri Light"/>
                <a:ea typeface="+mj-ea"/>
                <a:cs typeface="Calibri Light"/>
              </a:defRPr>
            </a:lvl1pPr>
          </a:lstStyle>
          <a:p>
            <a:pPr marL="106680">
              <a:spcBef>
                <a:spcPts val="105"/>
              </a:spcBef>
            </a:pPr>
            <a:r>
              <a:rPr lang="en-US" sz="3600" kern="0" dirty="0" smtClean="0">
                <a:latin typeface="Arial MT"/>
                <a:cs typeface="Arial MT"/>
              </a:rPr>
              <a:t>Functions</a:t>
            </a:r>
            <a:r>
              <a:rPr lang="en-US" sz="3600" kern="0" spc="-30" dirty="0" smtClean="0">
                <a:latin typeface="Arial MT"/>
                <a:cs typeface="Arial MT"/>
              </a:rPr>
              <a:t> </a:t>
            </a:r>
            <a:r>
              <a:rPr lang="en-US" sz="3600" kern="0" dirty="0" smtClean="0">
                <a:latin typeface="Arial MT"/>
                <a:cs typeface="Arial MT"/>
              </a:rPr>
              <a:t>of</a:t>
            </a:r>
            <a:r>
              <a:rPr lang="en-US" sz="3600" kern="0" spc="-40" dirty="0" smtClean="0">
                <a:latin typeface="Arial MT"/>
                <a:cs typeface="Arial MT"/>
              </a:rPr>
              <a:t> </a:t>
            </a:r>
            <a:r>
              <a:rPr lang="en-US" sz="3600" kern="0" dirty="0" smtClean="0">
                <a:latin typeface="Arial MT"/>
                <a:cs typeface="Arial MT"/>
              </a:rPr>
              <a:t>Python</a:t>
            </a:r>
            <a:r>
              <a:rPr lang="en-US" sz="3600" kern="0" spc="-30" dirty="0" smtClean="0">
                <a:latin typeface="Arial MT"/>
                <a:cs typeface="Arial MT"/>
              </a:rPr>
              <a:t> </a:t>
            </a:r>
            <a:r>
              <a:rPr lang="en-US" sz="3600" kern="0" spc="-10" dirty="0" smtClean="0">
                <a:latin typeface="Arial MT"/>
                <a:cs typeface="Arial MT"/>
              </a:rPr>
              <a:t>Lists</a:t>
            </a:r>
            <a:endParaRPr lang="en-US" sz="3600" kern="0" spc="-10" dirty="0">
              <a:latin typeface="Arial MT"/>
              <a:cs typeface="Arial MT"/>
            </a:endParaRPr>
          </a:p>
        </p:txBody>
      </p:sp>
      <p:sp>
        <p:nvSpPr>
          <p:cNvPr id="10" name="object 3"/>
          <p:cNvSpPr txBox="1"/>
          <p:nvPr/>
        </p:nvSpPr>
        <p:spPr>
          <a:xfrm>
            <a:off x="7010400" y="1629562"/>
            <a:ext cx="2091689" cy="2424382"/>
          </a:xfrm>
          <a:prstGeom prst="rect">
            <a:avLst/>
          </a:prstGeom>
        </p:spPr>
        <p:txBody>
          <a:bodyPr vert="horz" wrap="square" lIns="0" tIns="13335" rIns="0" bIns="0" rtlCol="0">
            <a:spAutoFit/>
          </a:bodyPr>
          <a:lstStyle/>
          <a:p>
            <a:pPr marL="314325" indent="-301625">
              <a:spcBef>
                <a:spcPts val="105"/>
              </a:spcBef>
              <a:buClr>
                <a:srgbClr val="FF0000"/>
              </a:buClr>
              <a:buSzPct val="60000"/>
              <a:buFont typeface="Wingdings"/>
              <a:buChar char=""/>
              <a:tabLst>
                <a:tab pos="314325" algn="l"/>
              </a:tabLst>
            </a:pPr>
            <a:r>
              <a:rPr sz="2000" dirty="0">
                <a:latin typeface="Arial MT"/>
                <a:cs typeface="Arial MT"/>
              </a:rPr>
              <a:t>cmp(list1,</a:t>
            </a:r>
            <a:r>
              <a:rPr sz="2000" spc="-65" dirty="0">
                <a:latin typeface="Arial MT"/>
                <a:cs typeface="Arial MT"/>
              </a:rPr>
              <a:t> </a:t>
            </a:r>
            <a:r>
              <a:rPr sz="2000" spc="-10" dirty="0">
                <a:latin typeface="Arial MT"/>
                <a:cs typeface="Arial MT"/>
              </a:rPr>
              <a:t>list2),</a:t>
            </a:r>
            <a:endParaRPr sz="2000" dirty="0">
              <a:latin typeface="Arial MT"/>
              <a:cs typeface="Arial MT"/>
            </a:endParaRPr>
          </a:p>
          <a:p>
            <a:pPr marL="314325" indent="-301625">
              <a:spcBef>
                <a:spcPts val="1655"/>
              </a:spcBef>
              <a:buClr>
                <a:srgbClr val="FF0000"/>
              </a:buClr>
              <a:buSzPct val="60000"/>
              <a:buFont typeface="Wingdings"/>
              <a:buChar char=""/>
              <a:tabLst>
                <a:tab pos="314325" algn="l"/>
              </a:tabLst>
            </a:pPr>
            <a:r>
              <a:rPr sz="2000" spc="-10" dirty="0">
                <a:latin typeface="Arial MT"/>
                <a:cs typeface="Arial MT"/>
              </a:rPr>
              <a:t>len(list)</a:t>
            </a:r>
            <a:endParaRPr sz="2000" dirty="0">
              <a:latin typeface="Arial MT"/>
              <a:cs typeface="Arial MT"/>
            </a:endParaRPr>
          </a:p>
          <a:p>
            <a:pPr marL="314325" indent="-301625">
              <a:spcBef>
                <a:spcPts val="1670"/>
              </a:spcBef>
              <a:buClr>
                <a:srgbClr val="FF0000"/>
              </a:buClr>
              <a:buSzPct val="60000"/>
              <a:buFont typeface="Wingdings"/>
              <a:buChar char=""/>
              <a:tabLst>
                <a:tab pos="314325" algn="l"/>
              </a:tabLst>
            </a:pPr>
            <a:r>
              <a:rPr sz="2000" spc="-10" dirty="0">
                <a:latin typeface="Arial MT"/>
                <a:cs typeface="Arial MT"/>
              </a:rPr>
              <a:t>max(list)</a:t>
            </a:r>
            <a:endParaRPr sz="2000" dirty="0">
              <a:latin typeface="Arial MT"/>
              <a:cs typeface="Arial MT"/>
            </a:endParaRPr>
          </a:p>
          <a:p>
            <a:pPr marL="314325" indent="-301625">
              <a:spcBef>
                <a:spcPts val="1655"/>
              </a:spcBef>
              <a:buClr>
                <a:srgbClr val="FF0000"/>
              </a:buClr>
              <a:buSzPct val="60000"/>
              <a:buFont typeface="Wingdings"/>
              <a:buChar char=""/>
              <a:tabLst>
                <a:tab pos="314325" algn="l"/>
              </a:tabLst>
            </a:pPr>
            <a:r>
              <a:rPr sz="2000" spc="-10" dirty="0">
                <a:latin typeface="Arial MT"/>
                <a:cs typeface="Arial MT"/>
              </a:rPr>
              <a:t>min(list)</a:t>
            </a:r>
            <a:endParaRPr sz="2000" dirty="0">
              <a:latin typeface="Arial MT"/>
              <a:cs typeface="Arial MT"/>
            </a:endParaRPr>
          </a:p>
          <a:p>
            <a:pPr marL="314325" indent="-301625">
              <a:spcBef>
                <a:spcPts val="1660"/>
              </a:spcBef>
              <a:buClr>
                <a:srgbClr val="FF0000"/>
              </a:buClr>
              <a:buSzPct val="60000"/>
              <a:buFont typeface="Wingdings"/>
              <a:buChar char=""/>
              <a:tabLst>
                <a:tab pos="314325" algn="l"/>
              </a:tabLst>
            </a:pPr>
            <a:r>
              <a:rPr sz="2000" spc="-10" dirty="0">
                <a:latin typeface="Arial MT"/>
                <a:cs typeface="Arial MT"/>
              </a:rPr>
              <a:t>list(seq)</a:t>
            </a:r>
            <a:endParaRPr sz="2000" dirty="0">
              <a:latin typeface="Arial MT"/>
              <a:cs typeface="Arial MT"/>
            </a:endParaRPr>
          </a:p>
        </p:txBody>
      </p:sp>
    </p:spTree>
    <p:extLst>
      <p:ext uri="{BB962C8B-B14F-4D97-AF65-F5344CB8AC3E}">
        <p14:creationId xmlns:p14="http://schemas.microsoft.com/office/powerpoint/2010/main" val="3416934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4796"/>
            <a:ext cx="10358120" cy="985346"/>
          </a:xfrm>
          <a:prstGeom prst="rect">
            <a:avLst/>
          </a:prstGeom>
        </p:spPr>
        <p:txBody>
          <a:bodyPr vert="horz" wrap="square" lIns="0" tIns="427177" rIns="0" bIns="0" rtlCol="0">
            <a:spAutoFit/>
          </a:bodyPr>
          <a:lstStyle/>
          <a:p>
            <a:pPr marL="106680">
              <a:spcBef>
                <a:spcPts val="105"/>
              </a:spcBef>
            </a:pPr>
            <a:r>
              <a:rPr lang="en-US" sz="3600" dirty="0" smtClean="0">
                <a:latin typeface="Arial MT"/>
                <a:cs typeface="Arial MT"/>
              </a:rPr>
              <a:t> </a:t>
            </a:r>
            <a:r>
              <a:rPr sz="3600" dirty="0" smtClean="0">
                <a:latin typeface="Arial MT"/>
                <a:cs typeface="Arial MT"/>
              </a:rPr>
              <a:t>Methods</a:t>
            </a:r>
            <a:r>
              <a:rPr sz="3600" spc="-25" dirty="0" smtClean="0">
                <a:latin typeface="Arial MT"/>
                <a:cs typeface="Arial MT"/>
              </a:rPr>
              <a:t> </a:t>
            </a:r>
            <a:r>
              <a:rPr sz="3600" dirty="0">
                <a:latin typeface="Arial MT"/>
                <a:cs typeface="Arial MT"/>
              </a:rPr>
              <a:t>of</a:t>
            </a:r>
            <a:r>
              <a:rPr sz="3600" spc="-35" dirty="0">
                <a:latin typeface="Arial MT"/>
                <a:cs typeface="Arial MT"/>
              </a:rPr>
              <a:t> </a:t>
            </a:r>
            <a:r>
              <a:rPr sz="3600" dirty="0">
                <a:latin typeface="Arial MT"/>
                <a:cs typeface="Arial MT"/>
              </a:rPr>
              <a:t>Python</a:t>
            </a:r>
            <a:r>
              <a:rPr sz="3600" spc="-20" dirty="0">
                <a:latin typeface="Arial MT"/>
                <a:cs typeface="Arial MT"/>
              </a:rPr>
              <a:t> </a:t>
            </a:r>
            <a:r>
              <a:rPr sz="3600" spc="-10" dirty="0">
                <a:latin typeface="Arial MT"/>
                <a:cs typeface="Arial MT"/>
              </a:rPr>
              <a:t>Listing</a:t>
            </a:r>
          </a:p>
        </p:txBody>
      </p:sp>
      <p:sp>
        <p:nvSpPr>
          <p:cNvPr id="3" name="object 3"/>
          <p:cNvSpPr txBox="1"/>
          <p:nvPr/>
        </p:nvSpPr>
        <p:spPr>
          <a:xfrm>
            <a:off x="457200" y="1295400"/>
            <a:ext cx="2585720" cy="4424929"/>
          </a:xfrm>
          <a:prstGeom prst="rect">
            <a:avLst/>
          </a:prstGeom>
        </p:spPr>
        <p:txBody>
          <a:bodyPr vert="horz" wrap="square" lIns="0" tIns="13335" rIns="0" bIns="0" rtlCol="0">
            <a:spAutoFit/>
          </a:bodyPr>
          <a:lstStyle/>
          <a:p>
            <a:pPr marL="314325" indent="-301625">
              <a:spcBef>
                <a:spcPts val="105"/>
              </a:spcBef>
              <a:buClr>
                <a:srgbClr val="FF0000"/>
              </a:buClr>
              <a:buSzPct val="60000"/>
              <a:buFont typeface="Wingdings"/>
              <a:buChar char=""/>
              <a:tabLst>
                <a:tab pos="314325" algn="l"/>
              </a:tabLst>
            </a:pPr>
            <a:r>
              <a:rPr sz="2000" spc="-10" dirty="0">
                <a:latin typeface="Arial MT"/>
                <a:cs typeface="Arial MT"/>
              </a:rPr>
              <a:t>list.append(obj)</a:t>
            </a:r>
            <a:endParaRPr sz="2000" dirty="0">
              <a:latin typeface="Arial MT"/>
              <a:cs typeface="Arial MT"/>
            </a:endParaRPr>
          </a:p>
          <a:p>
            <a:pPr marL="314325" indent="-301625">
              <a:spcBef>
                <a:spcPts val="1560"/>
              </a:spcBef>
              <a:buClr>
                <a:srgbClr val="FF0000"/>
              </a:buClr>
              <a:buSzPct val="60000"/>
              <a:buFont typeface="Wingdings"/>
              <a:buChar char=""/>
              <a:tabLst>
                <a:tab pos="314325" algn="l"/>
              </a:tabLst>
            </a:pPr>
            <a:r>
              <a:rPr sz="2000" spc="-10" dirty="0">
                <a:latin typeface="Arial MT"/>
                <a:cs typeface="Arial MT"/>
              </a:rPr>
              <a:t>list.count(obj)</a:t>
            </a:r>
            <a:endParaRPr sz="2000" dirty="0">
              <a:latin typeface="Arial MT"/>
              <a:cs typeface="Arial MT"/>
            </a:endParaRPr>
          </a:p>
          <a:p>
            <a:pPr marL="314325" indent="-301625">
              <a:spcBef>
                <a:spcPts val="1560"/>
              </a:spcBef>
              <a:buClr>
                <a:srgbClr val="FF0000"/>
              </a:buClr>
              <a:buSzPct val="60000"/>
              <a:buFont typeface="Wingdings"/>
              <a:buChar char=""/>
              <a:tabLst>
                <a:tab pos="314325" algn="l"/>
              </a:tabLst>
            </a:pPr>
            <a:r>
              <a:rPr sz="2000" spc="-10" dirty="0">
                <a:latin typeface="Arial MT"/>
                <a:cs typeface="Arial MT"/>
              </a:rPr>
              <a:t>list.extend(seq)</a:t>
            </a:r>
            <a:endParaRPr sz="2000" dirty="0">
              <a:latin typeface="Arial MT"/>
              <a:cs typeface="Arial MT"/>
            </a:endParaRPr>
          </a:p>
          <a:p>
            <a:pPr marL="314325" indent="-301625">
              <a:spcBef>
                <a:spcPts val="1560"/>
              </a:spcBef>
              <a:buClr>
                <a:srgbClr val="FF0000"/>
              </a:buClr>
              <a:buSzPct val="60000"/>
              <a:buFont typeface="Wingdings"/>
              <a:buChar char=""/>
              <a:tabLst>
                <a:tab pos="314325" algn="l"/>
              </a:tabLst>
            </a:pPr>
            <a:r>
              <a:rPr sz="2000" spc="-10" dirty="0">
                <a:latin typeface="Arial MT"/>
                <a:cs typeface="Arial MT"/>
              </a:rPr>
              <a:t>list.index(obj)</a:t>
            </a:r>
            <a:endParaRPr sz="2000" dirty="0">
              <a:latin typeface="Arial MT"/>
              <a:cs typeface="Arial MT"/>
            </a:endParaRPr>
          </a:p>
          <a:p>
            <a:pPr marL="314325" indent="-301625">
              <a:spcBef>
                <a:spcPts val="1565"/>
              </a:spcBef>
              <a:buClr>
                <a:srgbClr val="FF0000"/>
              </a:buClr>
              <a:buSzPct val="60000"/>
              <a:buFont typeface="Wingdings"/>
              <a:buChar char=""/>
              <a:tabLst>
                <a:tab pos="314325" algn="l"/>
              </a:tabLst>
            </a:pPr>
            <a:r>
              <a:rPr sz="2000" dirty="0">
                <a:latin typeface="Arial MT"/>
                <a:cs typeface="Arial MT"/>
              </a:rPr>
              <a:t>list.insert(index,</a:t>
            </a:r>
            <a:r>
              <a:rPr sz="2000" spc="-85" dirty="0">
                <a:latin typeface="Arial MT"/>
                <a:cs typeface="Arial MT"/>
              </a:rPr>
              <a:t> </a:t>
            </a:r>
            <a:r>
              <a:rPr sz="2000" spc="-20" dirty="0">
                <a:latin typeface="Arial MT"/>
                <a:cs typeface="Arial MT"/>
              </a:rPr>
              <a:t>obj)</a:t>
            </a:r>
            <a:endParaRPr sz="2000" dirty="0">
              <a:latin typeface="Arial MT"/>
              <a:cs typeface="Arial MT"/>
            </a:endParaRPr>
          </a:p>
          <a:p>
            <a:pPr marL="314325" indent="-301625">
              <a:spcBef>
                <a:spcPts val="1560"/>
              </a:spcBef>
              <a:buClr>
                <a:srgbClr val="FF0000"/>
              </a:buClr>
              <a:buSzPct val="60000"/>
              <a:buFont typeface="Wingdings"/>
              <a:buChar char=""/>
              <a:tabLst>
                <a:tab pos="314325" algn="l"/>
              </a:tabLst>
            </a:pPr>
            <a:r>
              <a:rPr sz="2000" spc="-10" dirty="0">
                <a:latin typeface="Arial MT"/>
                <a:cs typeface="Arial MT"/>
              </a:rPr>
              <a:t>list.pop(obj=list[-</a:t>
            </a:r>
            <a:r>
              <a:rPr sz="2000" spc="-25" dirty="0">
                <a:latin typeface="Arial MT"/>
                <a:cs typeface="Arial MT"/>
              </a:rPr>
              <a:t>1])</a:t>
            </a:r>
            <a:endParaRPr sz="2000" dirty="0">
              <a:latin typeface="Arial MT"/>
              <a:cs typeface="Arial MT"/>
            </a:endParaRPr>
          </a:p>
          <a:p>
            <a:pPr marL="314325" indent="-301625">
              <a:spcBef>
                <a:spcPts val="1560"/>
              </a:spcBef>
              <a:buClr>
                <a:srgbClr val="FF0000"/>
              </a:buClr>
              <a:buSzPct val="60000"/>
              <a:buFont typeface="Wingdings"/>
              <a:buChar char=""/>
              <a:tabLst>
                <a:tab pos="314325" algn="l"/>
              </a:tabLst>
            </a:pPr>
            <a:r>
              <a:rPr sz="2000" spc="-10" dirty="0">
                <a:latin typeface="Arial MT"/>
                <a:cs typeface="Arial MT"/>
              </a:rPr>
              <a:t>list.remove(obj)</a:t>
            </a:r>
            <a:endParaRPr sz="2000" dirty="0">
              <a:latin typeface="Arial MT"/>
              <a:cs typeface="Arial MT"/>
            </a:endParaRPr>
          </a:p>
          <a:p>
            <a:pPr marL="314325" indent="-301625">
              <a:spcBef>
                <a:spcPts val="1560"/>
              </a:spcBef>
              <a:buClr>
                <a:srgbClr val="FF0000"/>
              </a:buClr>
              <a:buSzPct val="60000"/>
              <a:buFont typeface="Wingdings"/>
              <a:buChar char=""/>
              <a:tabLst>
                <a:tab pos="314325" algn="l"/>
              </a:tabLst>
            </a:pPr>
            <a:r>
              <a:rPr sz="2000" spc="-10" dirty="0">
                <a:latin typeface="Arial MT"/>
                <a:cs typeface="Arial MT"/>
              </a:rPr>
              <a:t>list.sort([func])</a:t>
            </a:r>
            <a:endParaRPr sz="2000" dirty="0">
              <a:latin typeface="Arial MT"/>
              <a:cs typeface="Arial MT"/>
            </a:endParaRPr>
          </a:p>
          <a:p>
            <a:pPr marL="314325" indent="-301625">
              <a:spcBef>
                <a:spcPts val="1560"/>
              </a:spcBef>
              <a:buClr>
                <a:srgbClr val="FF0000"/>
              </a:buClr>
              <a:buSzPct val="60000"/>
              <a:buFont typeface="Wingdings"/>
              <a:buChar char=""/>
              <a:tabLst>
                <a:tab pos="314325" algn="l"/>
              </a:tabLst>
            </a:pPr>
            <a:r>
              <a:rPr sz="2000" spc="-10" dirty="0">
                <a:latin typeface="Arial MT"/>
                <a:cs typeface="Arial MT"/>
              </a:rPr>
              <a:t>list.reverse()</a:t>
            </a:r>
            <a:endParaRPr sz="2000" dirty="0">
              <a:latin typeface="Arial MT"/>
              <a:cs typeface="Arial MT"/>
            </a:endParaRPr>
          </a:p>
        </p:txBody>
      </p:sp>
      <p:pic>
        <p:nvPicPr>
          <p:cNvPr id="6" name="object 2"/>
          <p:cNvPicPr/>
          <p:nvPr/>
        </p:nvPicPr>
        <p:blipFill>
          <a:blip r:embed="rId2" cstate="print"/>
          <a:stretch>
            <a:fillRect/>
          </a:stretch>
        </p:blipFill>
        <p:spPr>
          <a:xfrm>
            <a:off x="11049000" y="5807964"/>
            <a:ext cx="821436" cy="821436"/>
          </a:xfrm>
          <a:prstGeom prst="rect">
            <a:avLst/>
          </a:prstGeom>
        </p:spPr>
      </p:pic>
    </p:spTree>
    <p:extLst>
      <p:ext uri="{BB962C8B-B14F-4D97-AF65-F5344CB8AC3E}">
        <p14:creationId xmlns:p14="http://schemas.microsoft.com/office/powerpoint/2010/main" val="118672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417208"/>
            <a:ext cx="7174230" cy="360680"/>
          </a:xfrm>
          <a:prstGeom prst="rect">
            <a:avLst/>
          </a:prstGeom>
        </p:spPr>
        <p:txBody>
          <a:bodyPr vert="horz" wrap="square" lIns="0" tIns="12065" rIns="0" bIns="0" rtlCol="0">
            <a:spAutoFit/>
          </a:bodyPr>
          <a:lstStyle/>
          <a:p>
            <a:pPr marL="314325" indent="-301625">
              <a:spcBef>
                <a:spcPts val="95"/>
              </a:spcBef>
              <a:buClr>
                <a:srgbClr val="808080"/>
              </a:buClr>
              <a:buSzPct val="59090"/>
              <a:buFont typeface="Arial MT"/>
              <a:buChar char="•"/>
              <a:tabLst>
                <a:tab pos="314325" algn="l"/>
              </a:tabLst>
            </a:pPr>
            <a:r>
              <a:rPr sz="2200" dirty="0">
                <a:solidFill>
                  <a:srgbClr val="FF0000"/>
                </a:solidFill>
                <a:latin typeface="Calibri"/>
                <a:cs typeface="Calibri"/>
              </a:rPr>
              <a:t>Understand</a:t>
            </a:r>
            <a:r>
              <a:rPr sz="2200" spc="-45" dirty="0">
                <a:solidFill>
                  <a:srgbClr val="FF0000"/>
                </a:solidFill>
                <a:latin typeface="Calibri"/>
                <a:cs typeface="Calibri"/>
              </a:rPr>
              <a:t> </a:t>
            </a:r>
            <a:r>
              <a:rPr sz="2200" dirty="0">
                <a:solidFill>
                  <a:srgbClr val="FF0000"/>
                </a:solidFill>
                <a:latin typeface="Calibri"/>
                <a:cs typeface="Calibri"/>
              </a:rPr>
              <a:t>the</a:t>
            </a:r>
            <a:r>
              <a:rPr sz="2200" spc="-60" dirty="0">
                <a:solidFill>
                  <a:srgbClr val="FF0000"/>
                </a:solidFill>
                <a:latin typeface="Calibri"/>
                <a:cs typeface="Calibri"/>
              </a:rPr>
              <a:t> </a:t>
            </a:r>
            <a:r>
              <a:rPr sz="2200" dirty="0">
                <a:solidFill>
                  <a:srgbClr val="FF0000"/>
                </a:solidFill>
                <a:latin typeface="Calibri"/>
                <a:cs typeface="Calibri"/>
              </a:rPr>
              <a:t>difference</a:t>
            </a:r>
            <a:r>
              <a:rPr sz="2200" spc="-40" dirty="0">
                <a:solidFill>
                  <a:srgbClr val="FF0000"/>
                </a:solidFill>
                <a:latin typeface="Calibri"/>
                <a:cs typeface="Calibri"/>
              </a:rPr>
              <a:t> </a:t>
            </a:r>
            <a:r>
              <a:rPr sz="2200" dirty="0">
                <a:solidFill>
                  <a:srgbClr val="FF0000"/>
                </a:solidFill>
                <a:latin typeface="Calibri"/>
                <a:cs typeface="Calibri"/>
              </a:rPr>
              <a:t>between</a:t>
            </a:r>
            <a:r>
              <a:rPr sz="2200" spc="-40" dirty="0">
                <a:solidFill>
                  <a:srgbClr val="FF0000"/>
                </a:solidFill>
                <a:latin typeface="Calibri"/>
                <a:cs typeface="Calibri"/>
              </a:rPr>
              <a:t> </a:t>
            </a:r>
            <a:r>
              <a:rPr sz="2200" dirty="0">
                <a:solidFill>
                  <a:srgbClr val="FF0000"/>
                </a:solidFill>
                <a:latin typeface="Calibri"/>
                <a:cs typeface="Calibri"/>
              </a:rPr>
              <a:t>"append"</a:t>
            </a:r>
            <a:r>
              <a:rPr sz="2200" spc="-50" dirty="0">
                <a:solidFill>
                  <a:srgbClr val="FF0000"/>
                </a:solidFill>
                <a:latin typeface="Calibri"/>
                <a:cs typeface="Calibri"/>
              </a:rPr>
              <a:t> </a:t>
            </a:r>
            <a:r>
              <a:rPr sz="2200" dirty="0">
                <a:solidFill>
                  <a:srgbClr val="FF0000"/>
                </a:solidFill>
                <a:latin typeface="Calibri"/>
                <a:cs typeface="Calibri"/>
              </a:rPr>
              <a:t>and</a:t>
            </a:r>
            <a:r>
              <a:rPr sz="2200" spc="-75" dirty="0">
                <a:solidFill>
                  <a:srgbClr val="FF0000"/>
                </a:solidFill>
                <a:latin typeface="Calibri"/>
                <a:cs typeface="Calibri"/>
              </a:rPr>
              <a:t> </a:t>
            </a:r>
            <a:r>
              <a:rPr sz="2200" spc="-10" dirty="0">
                <a:solidFill>
                  <a:srgbClr val="FF0000"/>
                </a:solidFill>
                <a:latin typeface="Calibri"/>
                <a:cs typeface="Calibri"/>
              </a:rPr>
              <a:t>"extend".</a:t>
            </a:r>
            <a:endParaRPr sz="2200" dirty="0">
              <a:latin typeface="Calibri"/>
              <a:cs typeface="Calibri"/>
            </a:endParaRPr>
          </a:p>
        </p:txBody>
      </p:sp>
      <p:sp>
        <p:nvSpPr>
          <p:cNvPr id="3" name="object 3"/>
          <p:cNvSpPr txBox="1">
            <a:spLocks noGrp="1"/>
          </p:cNvSpPr>
          <p:nvPr>
            <p:ph type="title"/>
          </p:nvPr>
        </p:nvSpPr>
        <p:spPr>
          <a:xfrm>
            <a:off x="510084" y="990600"/>
            <a:ext cx="1840864" cy="391160"/>
          </a:xfrm>
          <a:prstGeom prst="rect">
            <a:avLst/>
          </a:prstGeom>
        </p:spPr>
        <p:txBody>
          <a:bodyPr vert="horz" wrap="square" lIns="0" tIns="12700" rIns="0" bIns="0" rtlCol="0">
            <a:spAutoFit/>
          </a:bodyPr>
          <a:lstStyle/>
          <a:p>
            <a:pPr marL="12700">
              <a:spcBef>
                <a:spcPts val="100"/>
              </a:spcBef>
            </a:pPr>
            <a:r>
              <a:rPr sz="2400" dirty="0">
                <a:solidFill>
                  <a:srgbClr val="000000"/>
                </a:solidFill>
              </a:rPr>
              <a:t>&gt;&gt;&gt;x</a:t>
            </a:r>
            <a:r>
              <a:rPr sz="2400" spc="-35" dirty="0">
                <a:solidFill>
                  <a:srgbClr val="000000"/>
                </a:solidFill>
              </a:rPr>
              <a:t> </a:t>
            </a:r>
            <a:r>
              <a:rPr sz="2400" dirty="0">
                <a:solidFill>
                  <a:srgbClr val="000000"/>
                </a:solidFill>
              </a:rPr>
              <a:t>=</a:t>
            </a:r>
            <a:r>
              <a:rPr sz="2400" spc="-30" dirty="0">
                <a:solidFill>
                  <a:srgbClr val="000000"/>
                </a:solidFill>
              </a:rPr>
              <a:t> </a:t>
            </a:r>
            <a:r>
              <a:rPr sz="2400" dirty="0">
                <a:solidFill>
                  <a:srgbClr val="000000"/>
                </a:solidFill>
              </a:rPr>
              <a:t>[1,</a:t>
            </a:r>
            <a:r>
              <a:rPr sz="2400" spc="-25" dirty="0">
                <a:solidFill>
                  <a:srgbClr val="000000"/>
                </a:solidFill>
              </a:rPr>
              <a:t> </a:t>
            </a:r>
            <a:r>
              <a:rPr sz="2400" dirty="0">
                <a:solidFill>
                  <a:srgbClr val="000000"/>
                </a:solidFill>
              </a:rPr>
              <a:t>2,</a:t>
            </a:r>
            <a:r>
              <a:rPr sz="2400" spc="-25" dirty="0">
                <a:solidFill>
                  <a:srgbClr val="000000"/>
                </a:solidFill>
              </a:rPr>
              <a:t> 3]</a:t>
            </a:r>
            <a:endParaRPr sz="2400" dirty="0"/>
          </a:p>
        </p:txBody>
      </p:sp>
      <p:sp>
        <p:nvSpPr>
          <p:cNvPr id="4" name="object 4"/>
          <p:cNvSpPr txBox="1"/>
          <p:nvPr/>
        </p:nvSpPr>
        <p:spPr>
          <a:xfrm>
            <a:off x="510084" y="1355231"/>
            <a:ext cx="1955164" cy="1845310"/>
          </a:xfrm>
          <a:prstGeom prst="rect">
            <a:avLst/>
          </a:prstGeom>
        </p:spPr>
        <p:txBody>
          <a:bodyPr vert="horz" wrap="square" lIns="0" tIns="102235" rIns="0" bIns="0" rtlCol="0">
            <a:spAutoFit/>
          </a:bodyPr>
          <a:lstStyle/>
          <a:p>
            <a:pPr marL="12700">
              <a:spcBef>
                <a:spcPts val="805"/>
              </a:spcBef>
            </a:pPr>
            <a:r>
              <a:rPr sz="2400" dirty="0">
                <a:latin typeface="Calibri"/>
                <a:cs typeface="Calibri"/>
              </a:rPr>
              <a:t>&gt;&gt;&gt;y</a:t>
            </a:r>
            <a:r>
              <a:rPr sz="2400" spc="-35" dirty="0">
                <a:latin typeface="Calibri"/>
                <a:cs typeface="Calibri"/>
              </a:rPr>
              <a:t> </a:t>
            </a:r>
            <a:r>
              <a:rPr sz="2400" dirty="0">
                <a:latin typeface="Calibri"/>
                <a:cs typeface="Calibri"/>
              </a:rPr>
              <a:t>=</a:t>
            </a:r>
            <a:r>
              <a:rPr sz="2400" spc="-30" dirty="0">
                <a:latin typeface="Calibri"/>
                <a:cs typeface="Calibri"/>
              </a:rPr>
              <a:t> </a:t>
            </a:r>
            <a:r>
              <a:rPr sz="2400" dirty="0">
                <a:latin typeface="Calibri"/>
                <a:cs typeface="Calibri"/>
              </a:rPr>
              <a:t>[4,</a:t>
            </a:r>
            <a:r>
              <a:rPr sz="2400" spc="-25" dirty="0">
                <a:latin typeface="Calibri"/>
                <a:cs typeface="Calibri"/>
              </a:rPr>
              <a:t> 5]</a:t>
            </a:r>
            <a:endParaRPr sz="2400" dirty="0">
              <a:latin typeface="Calibri"/>
              <a:cs typeface="Calibri"/>
            </a:endParaRPr>
          </a:p>
          <a:p>
            <a:pPr marL="12700">
              <a:spcBef>
                <a:spcPts val="705"/>
              </a:spcBef>
            </a:pPr>
            <a:r>
              <a:rPr sz="2400" spc="-10" dirty="0">
                <a:latin typeface="Calibri"/>
                <a:cs typeface="Calibri"/>
              </a:rPr>
              <a:t>&gt;&gt;&gt;x.append(y)</a:t>
            </a:r>
            <a:endParaRPr sz="2400" dirty="0">
              <a:latin typeface="Calibri"/>
              <a:cs typeface="Calibri"/>
            </a:endParaRPr>
          </a:p>
          <a:p>
            <a:pPr marL="12700" marR="487680">
              <a:lnSpc>
                <a:spcPct val="124200"/>
              </a:lnSpc>
              <a:spcBef>
                <a:spcPts val="5"/>
              </a:spcBef>
            </a:pPr>
            <a:r>
              <a:rPr sz="2400" spc="-10" dirty="0">
                <a:latin typeface="Calibri"/>
                <a:cs typeface="Calibri"/>
              </a:rPr>
              <a:t>&gt;&gt;&gt;print(x) [1,2,3,[4,5]]</a:t>
            </a:r>
            <a:endParaRPr sz="2400" dirty="0">
              <a:latin typeface="Calibri"/>
              <a:cs typeface="Calibri"/>
            </a:endParaRPr>
          </a:p>
        </p:txBody>
      </p:sp>
      <p:sp>
        <p:nvSpPr>
          <p:cNvPr id="5" name="object 5"/>
          <p:cNvSpPr txBox="1"/>
          <p:nvPr/>
        </p:nvSpPr>
        <p:spPr>
          <a:xfrm>
            <a:off x="5201286" y="1046100"/>
            <a:ext cx="1885314" cy="2952115"/>
          </a:xfrm>
          <a:prstGeom prst="rect">
            <a:avLst/>
          </a:prstGeom>
        </p:spPr>
        <p:txBody>
          <a:bodyPr vert="horz" wrap="square" lIns="0" tIns="12700" rIns="0" bIns="0" rtlCol="0">
            <a:spAutoFit/>
          </a:bodyPr>
          <a:lstStyle/>
          <a:p>
            <a:pPr marL="12700">
              <a:spcBef>
                <a:spcPts val="100"/>
              </a:spcBef>
            </a:pPr>
            <a:r>
              <a:rPr sz="2400" dirty="0">
                <a:latin typeface="Calibri"/>
                <a:cs typeface="Calibri"/>
              </a:rPr>
              <a:t>&gt;&gt;&gt;x</a:t>
            </a:r>
            <a:r>
              <a:rPr sz="2400" spc="-35" dirty="0">
                <a:latin typeface="Calibri"/>
                <a:cs typeface="Calibri"/>
              </a:rPr>
              <a:t> </a:t>
            </a:r>
            <a:r>
              <a:rPr sz="2400" dirty="0">
                <a:latin typeface="Calibri"/>
                <a:cs typeface="Calibri"/>
              </a:rPr>
              <a:t>=</a:t>
            </a:r>
            <a:r>
              <a:rPr sz="2400" spc="-30" dirty="0">
                <a:latin typeface="Calibri"/>
                <a:cs typeface="Calibri"/>
              </a:rPr>
              <a:t> </a:t>
            </a:r>
            <a:r>
              <a:rPr sz="2400" dirty="0">
                <a:latin typeface="Calibri"/>
                <a:cs typeface="Calibri"/>
              </a:rPr>
              <a:t>[1,</a:t>
            </a:r>
            <a:r>
              <a:rPr sz="2400" spc="-25" dirty="0">
                <a:latin typeface="Calibri"/>
                <a:cs typeface="Calibri"/>
              </a:rPr>
              <a:t> </a:t>
            </a:r>
            <a:r>
              <a:rPr sz="2400" dirty="0">
                <a:latin typeface="Calibri"/>
                <a:cs typeface="Calibri"/>
              </a:rPr>
              <a:t>2,</a:t>
            </a:r>
            <a:r>
              <a:rPr sz="2400" spc="-25" dirty="0">
                <a:latin typeface="Calibri"/>
                <a:cs typeface="Calibri"/>
              </a:rPr>
              <a:t> 3]</a:t>
            </a:r>
            <a:endParaRPr sz="2400">
              <a:latin typeface="Calibri"/>
              <a:cs typeface="Calibri"/>
            </a:endParaRPr>
          </a:p>
          <a:p>
            <a:pPr marL="12700"/>
            <a:r>
              <a:rPr sz="2400" dirty="0">
                <a:latin typeface="Calibri"/>
                <a:cs typeface="Calibri"/>
              </a:rPr>
              <a:t>&gt;&gt;&gt;y</a:t>
            </a:r>
            <a:r>
              <a:rPr sz="2400" spc="-40" dirty="0">
                <a:latin typeface="Calibri"/>
                <a:cs typeface="Calibri"/>
              </a:rPr>
              <a:t> </a:t>
            </a:r>
            <a:r>
              <a:rPr sz="2400" dirty="0">
                <a:latin typeface="Calibri"/>
                <a:cs typeface="Calibri"/>
              </a:rPr>
              <a:t>=</a:t>
            </a:r>
            <a:r>
              <a:rPr sz="2400" spc="-30" dirty="0">
                <a:latin typeface="Calibri"/>
                <a:cs typeface="Calibri"/>
              </a:rPr>
              <a:t> </a:t>
            </a:r>
            <a:r>
              <a:rPr sz="2400" dirty="0">
                <a:latin typeface="Calibri"/>
                <a:cs typeface="Calibri"/>
              </a:rPr>
              <a:t>[4,</a:t>
            </a:r>
            <a:r>
              <a:rPr sz="2400" spc="-25" dirty="0">
                <a:latin typeface="Calibri"/>
                <a:cs typeface="Calibri"/>
              </a:rPr>
              <a:t> 5]</a:t>
            </a:r>
            <a:endParaRPr sz="2400">
              <a:latin typeface="Calibri"/>
              <a:cs typeface="Calibri"/>
            </a:endParaRPr>
          </a:p>
          <a:p>
            <a:pPr marL="12700" marR="13970"/>
            <a:r>
              <a:rPr sz="2400" spc="-10" dirty="0">
                <a:latin typeface="Calibri"/>
                <a:cs typeface="Calibri"/>
              </a:rPr>
              <a:t>&gt;&gt;&gt;x.extend(y) </a:t>
            </a:r>
            <a:r>
              <a:rPr sz="2400" dirty="0">
                <a:latin typeface="Calibri"/>
                <a:cs typeface="Calibri"/>
              </a:rPr>
              <a:t>#</a:t>
            </a:r>
            <a:r>
              <a:rPr sz="2400" spc="-35" dirty="0">
                <a:latin typeface="Calibri"/>
                <a:cs typeface="Calibri"/>
              </a:rPr>
              <a:t> </a:t>
            </a:r>
            <a:r>
              <a:rPr sz="2400" dirty="0">
                <a:latin typeface="Calibri"/>
                <a:cs typeface="Calibri"/>
              </a:rPr>
              <a:t>equal</a:t>
            </a:r>
            <a:r>
              <a:rPr sz="2400" spc="-30" dirty="0">
                <a:latin typeface="Calibri"/>
                <a:cs typeface="Calibri"/>
              </a:rPr>
              <a:t> </a:t>
            </a:r>
            <a:r>
              <a:rPr sz="2400" spc="-25" dirty="0">
                <a:latin typeface="Calibri"/>
                <a:cs typeface="Calibri"/>
              </a:rPr>
              <a:t>to</a:t>
            </a:r>
            <a:endParaRPr sz="2400">
              <a:latin typeface="Calibri"/>
              <a:cs typeface="Calibri"/>
            </a:endParaRPr>
          </a:p>
          <a:p>
            <a:pPr marL="12700"/>
            <a:r>
              <a:rPr sz="2400" dirty="0">
                <a:latin typeface="Calibri"/>
                <a:cs typeface="Calibri"/>
              </a:rPr>
              <a:t>&gt;&gt;&gt;for</a:t>
            </a:r>
            <a:r>
              <a:rPr sz="2400" spc="-25" dirty="0">
                <a:latin typeface="Calibri"/>
                <a:cs typeface="Calibri"/>
              </a:rPr>
              <a:t> </a:t>
            </a:r>
            <a:r>
              <a:rPr sz="2400" dirty="0">
                <a:latin typeface="Calibri"/>
                <a:cs typeface="Calibri"/>
              </a:rPr>
              <a:t>i</a:t>
            </a:r>
            <a:r>
              <a:rPr sz="2400" spc="-15" dirty="0">
                <a:latin typeface="Calibri"/>
                <a:cs typeface="Calibri"/>
              </a:rPr>
              <a:t> </a:t>
            </a:r>
            <a:r>
              <a:rPr sz="2400" dirty="0">
                <a:latin typeface="Calibri"/>
                <a:cs typeface="Calibri"/>
              </a:rPr>
              <a:t>in</a:t>
            </a:r>
            <a:r>
              <a:rPr sz="2400" spc="-25" dirty="0">
                <a:latin typeface="Calibri"/>
                <a:cs typeface="Calibri"/>
              </a:rPr>
              <a:t> y:</a:t>
            </a:r>
            <a:endParaRPr sz="2400">
              <a:latin typeface="Calibri"/>
              <a:cs typeface="Calibri"/>
            </a:endParaRPr>
          </a:p>
          <a:p>
            <a:pPr marL="12700">
              <a:spcBef>
                <a:spcPts val="5"/>
              </a:spcBef>
            </a:pPr>
            <a:r>
              <a:rPr sz="2400" spc="-10" dirty="0">
                <a:latin typeface="Calibri"/>
                <a:cs typeface="Calibri"/>
              </a:rPr>
              <a:t>&gt;&gt;&gt;x.append(i)</a:t>
            </a:r>
            <a:endParaRPr sz="2400">
              <a:latin typeface="Calibri"/>
              <a:cs typeface="Calibri"/>
            </a:endParaRPr>
          </a:p>
          <a:p>
            <a:pPr marL="12700" marR="490855"/>
            <a:r>
              <a:rPr sz="2400" spc="-10" dirty="0">
                <a:latin typeface="Calibri"/>
                <a:cs typeface="Calibri"/>
              </a:rPr>
              <a:t>&gt;&gt;&gt;print(x) [1,2,3,4,5]</a:t>
            </a:r>
            <a:endParaRPr sz="2400">
              <a:latin typeface="Calibri"/>
              <a:cs typeface="Calibri"/>
            </a:endParaRPr>
          </a:p>
        </p:txBody>
      </p:sp>
      <p:sp>
        <p:nvSpPr>
          <p:cNvPr id="8" name="object 2"/>
          <p:cNvSpPr txBox="1"/>
          <p:nvPr/>
        </p:nvSpPr>
        <p:spPr>
          <a:xfrm>
            <a:off x="381000" y="3651535"/>
            <a:ext cx="3966845" cy="2596865"/>
          </a:xfrm>
          <a:prstGeom prst="rect">
            <a:avLst/>
          </a:prstGeom>
        </p:spPr>
        <p:txBody>
          <a:bodyPr vert="horz" wrap="square" lIns="0" tIns="100330" rIns="0" bIns="0" rtlCol="0">
            <a:spAutoFit/>
          </a:bodyPr>
          <a:lstStyle/>
          <a:p>
            <a:pPr marL="314325" indent="-301625">
              <a:spcBef>
                <a:spcPts val="790"/>
              </a:spcBef>
              <a:buClr>
                <a:srgbClr val="808080"/>
              </a:buClr>
              <a:buSzPct val="59090"/>
              <a:buFont typeface="Arial MT"/>
              <a:buChar char="•"/>
              <a:tabLst>
                <a:tab pos="314325" algn="l"/>
              </a:tabLst>
            </a:pPr>
            <a:r>
              <a:rPr sz="2200" dirty="0">
                <a:solidFill>
                  <a:srgbClr val="FF0000"/>
                </a:solidFill>
                <a:latin typeface="Calibri"/>
                <a:cs typeface="Calibri"/>
              </a:rPr>
              <a:t>Check</a:t>
            </a:r>
            <a:r>
              <a:rPr sz="2200" spc="-40" dirty="0">
                <a:solidFill>
                  <a:srgbClr val="FF0000"/>
                </a:solidFill>
                <a:latin typeface="Calibri"/>
                <a:cs typeface="Calibri"/>
              </a:rPr>
              <a:t> </a:t>
            </a:r>
            <a:r>
              <a:rPr sz="2200" dirty="0">
                <a:solidFill>
                  <a:srgbClr val="FF0000"/>
                </a:solidFill>
                <a:latin typeface="Calibri"/>
                <a:cs typeface="Calibri"/>
              </a:rPr>
              <a:t>whether</a:t>
            </a:r>
            <a:r>
              <a:rPr sz="2200" spc="-20" dirty="0">
                <a:solidFill>
                  <a:srgbClr val="FF0000"/>
                </a:solidFill>
                <a:latin typeface="Calibri"/>
                <a:cs typeface="Calibri"/>
              </a:rPr>
              <a:t> </a:t>
            </a:r>
            <a:r>
              <a:rPr sz="2200" dirty="0">
                <a:solidFill>
                  <a:srgbClr val="FF0000"/>
                </a:solidFill>
                <a:latin typeface="Calibri"/>
                <a:cs typeface="Calibri"/>
              </a:rPr>
              <a:t>the</a:t>
            </a:r>
            <a:r>
              <a:rPr sz="2200" spc="-20" dirty="0">
                <a:solidFill>
                  <a:srgbClr val="FF0000"/>
                </a:solidFill>
                <a:latin typeface="Calibri"/>
                <a:cs typeface="Calibri"/>
              </a:rPr>
              <a:t> </a:t>
            </a:r>
            <a:r>
              <a:rPr sz="2200" dirty="0">
                <a:solidFill>
                  <a:srgbClr val="FF0000"/>
                </a:solidFill>
                <a:latin typeface="Calibri"/>
                <a:cs typeface="Calibri"/>
              </a:rPr>
              <a:t>list</a:t>
            </a:r>
            <a:r>
              <a:rPr sz="2200" spc="-40" dirty="0">
                <a:solidFill>
                  <a:srgbClr val="FF0000"/>
                </a:solidFill>
                <a:latin typeface="Calibri"/>
                <a:cs typeface="Calibri"/>
              </a:rPr>
              <a:t> </a:t>
            </a:r>
            <a:r>
              <a:rPr sz="2200" dirty="0">
                <a:solidFill>
                  <a:srgbClr val="FF0000"/>
                </a:solidFill>
                <a:latin typeface="Calibri"/>
                <a:cs typeface="Calibri"/>
              </a:rPr>
              <a:t>is</a:t>
            </a:r>
            <a:r>
              <a:rPr sz="2200" spc="-30" dirty="0">
                <a:solidFill>
                  <a:srgbClr val="FF0000"/>
                </a:solidFill>
                <a:latin typeface="Calibri"/>
                <a:cs typeface="Calibri"/>
              </a:rPr>
              <a:t> </a:t>
            </a:r>
            <a:r>
              <a:rPr sz="2200" spc="-10" dirty="0">
                <a:solidFill>
                  <a:srgbClr val="FF0000"/>
                </a:solidFill>
                <a:latin typeface="Calibri"/>
                <a:cs typeface="Calibri"/>
              </a:rPr>
              <a:t>empty.</a:t>
            </a:r>
            <a:endParaRPr sz="2200" dirty="0">
              <a:latin typeface="Calibri"/>
              <a:cs typeface="Calibri"/>
            </a:endParaRPr>
          </a:p>
          <a:p>
            <a:pPr marL="12700">
              <a:spcBef>
                <a:spcPts val="700"/>
              </a:spcBef>
            </a:pPr>
            <a:r>
              <a:rPr sz="2200" dirty="0">
                <a:latin typeface="Calibri"/>
                <a:cs typeface="Calibri"/>
              </a:rPr>
              <a:t>if</a:t>
            </a:r>
            <a:r>
              <a:rPr sz="2200" spc="-40" dirty="0">
                <a:latin typeface="Calibri"/>
                <a:cs typeface="Calibri"/>
              </a:rPr>
              <a:t> </a:t>
            </a:r>
            <a:r>
              <a:rPr sz="2200" dirty="0">
                <a:latin typeface="Calibri"/>
                <a:cs typeface="Calibri"/>
              </a:rPr>
              <a:t>len(items)</a:t>
            </a:r>
            <a:r>
              <a:rPr sz="2200" spc="-35" dirty="0">
                <a:latin typeface="Calibri"/>
                <a:cs typeface="Calibri"/>
              </a:rPr>
              <a:t> </a:t>
            </a:r>
            <a:r>
              <a:rPr sz="2200" dirty="0">
                <a:latin typeface="Calibri"/>
                <a:cs typeface="Calibri"/>
              </a:rPr>
              <a:t>==</a:t>
            </a:r>
            <a:r>
              <a:rPr sz="2200" spc="-30" dirty="0">
                <a:latin typeface="Calibri"/>
                <a:cs typeface="Calibri"/>
              </a:rPr>
              <a:t> </a:t>
            </a:r>
            <a:r>
              <a:rPr sz="2200" spc="-25" dirty="0">
                <a:latin typeface="Calibri"/>
                <a:cs typeface="Calibri"/>
              </a:rPr>
              <a:t>0:</a:t>
            </a:r>
            <a:endParaRPr sz="2200" dirty="0">
              <a:latin typeface="Calibri"/>
              <a:cs typeface="Calibri"/>
            </a:endParaRPr>
          </a:p>
          <a:p>
            <a:pPr marL="12700" marR="1628775" indent="254000">
              <a:lnSpc>
                <a:spcPts val="3350"/>
              </a:lnSpc>
              <a:spcBef>
                <a:spcPts val="215"/>
              </a:spcBef>
            </a:pPr>
            <a:r>
              <a:rPr sz="2200" dirty="0">
                <a:latin typeface="Calibri"/>
                <a:cs typeface="Calibri"/>
              </a:rPr>
              <a:t>print("empty</a:t>
            </a:r>
            <a:r>
              <a:rPr sz="2200" spc="-95" dirty="0">
                <a:latin typeface="Calibri"/>
                <a:cs typeface="Calibri"/>
              </a:rPr>
              <a:t> </a:t>
            </a:r>
            <a:r>
              <a:rPr sz="2200" spc="-10" dirty="0">
                <a:latin typeface="Calibri"/>
                <a:cs typeface="Calibri"/>
              </a:rPr>
              <a:t>list") </a:t>
            </a:r>
            <a:r>
              <a:rPr sz="2200" spc="-25" dirty="0">
                <a:latin typeface="Calibri"/>
                <a:cs typeface="Calibri"/>
              </a:rPr>
              <a:t>#or</a:t>
            </a:r>
            <a:endParaRPr sz="2200" dirty="0">
              <a:latin typeface="Calibri"/>
              <a:cs typeface="Calibri"/>
            </a:endParaRPr>
          </a:p>
          <a:p>
            <a:pPr marL="12700">
              <a:spcBef>
                <a:spcPts val="465"/>
              </a:spcBef>
            </a:pPr>
            <a:r>
              <a:rPr sz="2200" dirty="0">
                <a:latin typeface="Calibri"/>
                <a:cs typeface="Calibri"/>
              </a:rPr>
              <a:t>if</a:t>
            </a:r>
            <a:r>
              <a:rPr sz="2200" spc="-35" dirty="0">
                <a:latin typeface="Calibri"/>
                <a:cs typeface="Calibri"/>
              </a:rPr>
              <a:t> </a:t>
            </a:r>
            <a:r>
              <a:rPr sz="2200" dirty="0">
                <a:latin typeface="Calibri"/>
                <a:cs typeface="Calibri"/>
              </a:rPr>
              <a:t>items</a:t>
            </a:r>
            <a:r>
              <a:rPr sz="2200" spc="-15" dirty="0">
                <a:latin typeface="Calibri"/>
                <a:cs typeface="Calibri"/>
              </a:rPr>
              <a:t> </a:t>
            </a:r>
            <a:r>
              <a:rPr sz="2200" dirty="0">
                <a:latin typeface="Calibri"/>
                <a:cs typeface="Calibri"/>
              </a:rPr>
              <a:t>==</a:t>
            </a:r>
            <a:r>
              <a:rPr sz="2200" spc="-25" dirty="0">
                <a:latin typeface="Calibri"/>
                <a:cs typeface="Calibri"/>
              </a:rPr>
              <a:t> []:</a:t>
            </a:r>
            <a:endParaRPr sz="2200" dirty="0">
              <a:latin typeface="Calibri"/>
              <a:cs typeface="Calibri"/>
            </a:endParaRPr>
          </a:p>
          <a:p>
            <a:pPr marL="203200">
              <a:spcBef>
                <a:spcPts val="700"/>
              </a:spcBef>
            </a:pPr>
            <a:r>
              <a:rPr sz="2200" dirty="0">
                <a:latin typeface="Calibri"/>
                <a:cs typeface="Calibri"/>
              </a:rPr>
              <a:t>print("empty</a:t>
            </a:r>
            <a:r>
              <a:rPr sz="2200" spc="-95" dirty="0">
                <a:latin typeface="Calibri"/>
                <a:cs typeface="Calibri"/>
              </a:rPr>
              <a:t> </a:t>
            </a:r>
            <a:r>
              <a:rPr sz="2200" spc="-10" dirty="0">
                <a:latin typeface="Calibri"/>
                <a:cs typeface="Calibri"/>
              </a:rPr>
              <a:t>list")</a:t>
            </a:r>
            <a:endParaRPr sz="2200" dirty="0">
              <a:latin typeface="Calibri"/>
              <a:cs typeface="Calibri"/>
            </a:endParaRPr>
          </a:p>
        </p:txBody>
      </p:sp>
      <p:pic>
        <p:nvPicPr>
          <p:cNvPr id="9" name="object 2"/>
          <p:cNvPicPr/>
          <p:nvPr/>
        </p:nvPicPr>
        <p:blipFill>
          <a:blip r:embed="rId2" cstate="print"/>
          <a:stretch>
            <a:fillRect/>
          </a:stretch>
        </p:blipFill>
        <p:spPr>
          <a:xfrm>
            <a:off x="11049000" y="5807964"/>
            <a:ext cx="821436" cy="821436"/>
          </a:xfrm>
          <a:prstGeom prst="rect">
            <a:avLst/>
          </a:prstGeom>
        </p:spPr>
      </p:pic>
      <p:sp>
        <p:nvSpPr>
          <p:cNvPr id="10" name="object 3"/>
          <p:cNvSpPr txBox="1"/>
          <p:nvPr/>
        </p:nvSpPr>
        <p:spPr>
          <a:xfrm>
            <a:off x="7696200" y="417208"/>
            <a:ext cx="3834765" cy="5182188"/>
          </a:xfrm>
          <a:prstGeom prst="rect">
            <a:avLst/>
          </a:prstGeom>
        </p:spPr>
        <p:txBody>
          <a:bodyPr vert="horz" wrap="square" lIns="0" tIns="100330" rIns="0" bIns="0" rtlCol="0">
            <a:spAutoFit/>
          </a:bodyPr>
          <a:lstStyle/>
          <a:p>
            <a:pPr marL="314325" indent="-301625">
              <a:spcBef>
                <a:spcPts val="790"/>
              </a:spcBef>
              <a:buClr>
                <a:srgbClr val="808080"/>
              </a:buClr>
              <a:buSzPct val="59090"/>
              <a:buFont typeface="Arial MT"/>
              <a:buChar char="•"/>
              <a:tabLst>
                <a:tab pos="314325" algn="l"/>
              </a:tabLst>
            </a:pPr>
            <a:r>
              <a:rPr sz="2200" dirty="0">
                <a:solidFill>
                  <a:srgbClr val="FF0000"/>
                </a:solidFill>
                <a:latin typeface="Calibri"/>
                <a:cs typeface="Calibri"/>
              </a:rPr>
              <a:t>Copy</a:t>
            </a:r>
            <a:r>
              <a:rPr sz="2200" spc="-20" dirty="0">
                <a:solidFill>
                  <a:srgbClr val="FF0000"/>
                </a:solidFill>
                <a:latin typeface="Calibri"/>
                <a:cs typeface="Calibri"/>
              </a:rPr>
              <a:t> </a:t>
            </a:r>
            <a:r>
              <a:rPr sz="2200" dirty="0">
                <a:solidFill>
                  <a:srgbClr val="FF0000"/>
                </a:solidFill>
                <a:latin typeface="Calibri"/>
                <a:cs typeface="Calibri"/>
              </a:rPr>
              <a:t>a</a:t>
            </a:r>
            <a:r>
              <a:rPr sz="2200" spc="-20" dirty="0">
                <a:solidFill>
                  <a:srgbClr val="FF0000"/>
                </a:solidFill>
                <a:latin typeface="Calibri"/>
                <a:cs typeface="Calibri"/>
              </a:rPr>
              <a:t> </a:t>
            </a:r>
            <a:r>
              <a:rPr sz="2200" spc="-10" dirty="0">
                <a:solidFill>
                  <a:srgbClr val="FF0000"/>
                </a:solidFill>
                <a:latin typeface="Calibri"/>
                <a:cs typeface="Calibri"/>
              </a:rPr>
              <a:t>list.</a:t>
            </a:r>
            <a:endParaRPr sz="2200" dirty="0">
              <a:latin typeface="Calibri"/>
              <a:cs typeface="Calibri"/>
            </a:endParaRPr>
          </a:p>
          <a:p>
            <a:pPr marL="12700">
              <a:spcBef>
                <a:spcPts val="700"/>
              </a:spcBef>
            </a:pPr>
            <a:r>
              <a:rPr sz="2200" dirty="0">
                <a:latin typeface="Calibri"/>
                <a:cs typeface="Calibri"/>
              </a:rPr>
              <a:t>#Method</a:t>
            </a:r>
            <a:r>
              <a:rPr sz="2200" spc="-70" dirty="0">
                <a:latin typeface="Calibri"/>
                <a:cs typeface="Calibri"/>
              </a:rPr>
              <a:t> </a:t>
            </a:r>
            <a:r>
              <a:rPr sz="2200" spc="-20" dirty="0">
                <a:latin typeface="Calibri"/>
                <a:cs typeface="Calibri"/>
              </a:rPr>
              <a:t>one:</a:t>
            </a:r>
            <a:endParaRPr sz="2200" dirty="0">
              <a:latin typeface="Calibri"/>
              <a:cs typeface="Calibri"/>
            </a:endParaRPr>
          </a:p>
          <a:p>
            <a:pPr marL="12700" marR="1517650">
              <a:lnSpc>
                <a:spcPts val="3350"/>
              </a:lnSpc>
              <a:spcBef>
                <a:spcPts val="215"/>
              </a:spcBef>
            </a:pPr>
            <a:r>
              <a:rPr sz="2200" dirty="0">
                <a:latin typeface="Calibri"/>
                <a:cs typeface="Calibri"/>
              </a:rPr>
              <a:t>new_list</a:t>
            </a:r>
            <a:r>
              <a:rPr sz="2200" spc="-30" dirty="0">
                <a:latin typeface="Calibri"/>
                <a:cs typeface="Calibri"/>
              </a:rPr>
              <a:t> </a:t>
            </a:r>
            <a:r>
              <a:rPr sz="2200" dirty="0">
                <a:latin typeface="Calibri"/>
                <a:cs typeface="Calibri"/>
              </a:rPr>
              <a:t>=</a:t>
            </a:r>
            <a:r>
              <a:rPr sz="2200" spc="-45" dirty="0">
                <a:latin typeface="Calibri"/>
                <a:cs typeface="Calibri"/>
              </a:rPr>
              <a:t> </a:t>
            </a:r>
            <a:r>
              <a:rPr sz="2200" spc="-10" dirty="0">
                <a:latin typeface="Calibri"/>
                <a:cs typeface="Calibri"/>
              </a:rPr>
              <a:t>old_list[:] </a:t>
            </a:r>
            <a:r>
              <a:rPr sz="2200" dirty="0">
                <a:latin typeface="Calibri"/>
                <a:cs typeface="Calibri"/>
              </a:rPr>
              <a:t>#Method</a:t>
            </a:r>
            <a:r>
              <a:rPr sz="2200" spc="-100" dirty="0">
                <a:latin typeface="Calibri"/>
                <a:cs typeface="Calibri"/>
              </a:rPr>
              <a:t> </a:t>
            </a:r>
            <a:r>
              <a:rPr sz="2200" spc="-20" dirty="0">
                <a:latin typeface="Calibri"/>
                <a:cs typeface="Calibri"/>
              </a:rPr>
              <a:t>two:</a:t>
            </a:r>
            <a:endParaRPr sz="2200" dirty="0">
              <a:latin typeface="Calibri"/>
              <a:cs typeface="Calibri"/>
            </a:endParaRPr>
          </a:p>
          <a:p>
            <a:pPr marL="12700">
              <a:spcBef>
                <a:spcPts val="465"/>
              </a:spcBef>
            </a:pPr>
            <a:r>
              <a:rPr sz="2200" dirty="0">
                <a:latin typeface="Calibri"/>
                <a:cs typeface="Calibri"/>
              </a:rPr>
              <a:t>new_list</a:t>
            </a:r>
            <a:r>
              <a:rPr sz="2200" spc="-30" dirty="0">
                <a:latin typeface="Calibri"/>
                <a:cs typeface="Calibri"/>
              </a:rPr>
              <a:t> </a:t>
            </a:r>
            <a:r>
              <a:rPr sz="2200" dirty="0">
                <a:latin typeface="Calibri"/>
                <a:cs typeface="Calibri"/>
              </a:rPr>
              <a:t>=</a:t>
            </a:r>
            <a:r>
              <a:rPr sz="2200" spc="-50" dirty="0">
                <a:latin typeface="Calibri"/>
                <a:cs typeface="Calibri"/>
              </a:rPr>
              <a:t> </a:t>
            </a:r>
            <a:r>
              <a:rPr sz="2200" spc="-10" dirty="0">
                <a:latin typeface="Calibri"/>
                <a:cs typeface="Calibri"/>
              </a:rPr>
              <a:t>list(old_list)</a:t>
            </a:r>
            <a:endParaRPr sz="2200" dirty="0">
              <a:latin typeface="Calibri"/>
              <a:cs typeface="Calibri"/>
            </a:endParaRPr>
          </a:p>
          <a:p>
            <a:pPr>
              <a:spcBef>
                <a:spcPts val="1360"/>
              </a:spcBef>
            </a:pPr>
            <a:endParaRPr sz="2200" dirty="0">
              <a:latin typeface="Calibri"/>
              <a:cs typeface="Calibri"/>
            </a:endParaRPr>
          </a:p>
          <a:p>
            <a:pPr marL="314325" indent="-301625">
              <a:buClr>
                <a:srgbClr val="808080"/>
              </a:buClr>
              <a:buSzPct val="59090"/>
              <a:buFont typeface="Arial MT"/>
              <a:buChar char="•"/>
              <a:tabLst>
                <a:tab pos="314325" algn="l"/>
              </a:tabLst>
            </a:pPr>
            <a:r>
              <a:rPr sz="2200" dirty="0">
                <a:solidFill>
                  <a:srgbClr val="FF0000"/>
                </a:solidFill>
                <a:latin typeface="Calibri"/>
                <a:cs typeface="Calibri"/>
              </a:rPr>
              <a:t>Get</a:t>
            </a:r>
            <a:r>
              <a:rPr sz="2200" spc="-20" dirty="0">
                <a:solidFill>
                  <a:srgbClr val="FF0000"/>
                </a:solidFill>
                <a:latin typeface="Calibri"/>
                <a:cs typeface="Calibri"/>
              </a:rPr>
              <a:t> </a:t>
            </a:r>
            <a:r>
              <a:rPr sz="2200" dirty="0">
                <a:solidFill>
                  <a:srgbClr val="FF0000"/>
                </a:solidFill>
                <a:latin typeface="Calibri"/>
                <a:cs typeface="Calibri"/>
              </a:rPr>
              <a:t>last</a:t>
            </a:r>
            <a:r>
              <a:rPr sz="2200" spc="-35" dirty="0">
                <a:solidFill>
                  <a:srgbClr val="FF0000"/>
                </a:solidFill>
                <a:latin typeface="Calibri"/>
                <a:cs typeface="Calibri"/>
              </a:rPr>
              <a:t> </a:t>
            </a:r>
            <a:r>
              <a:rPr sz="2200" dirty="0">
                <a:solidFill>
                  <a:srgbClr val="FF0000"/>
                </a:solidFill>
                <a:latin typeface="Calibri"/>
                <a:cs typeface="Calibri"/>
              </a:rPr>
              <a:t>element</a:t>
            </a:r>
            <a:r>
              <a:rPr sz="2200" spc="-15" dirty="0">
                <a:solidFill>
                  <a:srgbClr val="FF0000"/>
                </a:solidFill>
                <a:latin typeface="Calibri"/>
                <a:cs typeface="Calibri"/>
              </a:rPr>
              <a:t> </a:t>
            </a:r>
            <a:r>
              <a:rPr sz="2200" dirty="0">
                <a:solidFill>
                  <a:srgbClr val="FF0000"/>
                </a:solidFill>
                <a:latin typeface="Calibri"/>
                <a:cs typeface="Calibri"/>
              </a:rPr>
              <a:t>of</a:t>
            </a:r>
            <a:r>
              <a:rPr sz="2200" spc="-25" dirty="0">
                <a:solidFill>
                  <a:srgbClr val="FF0000"/>
                </a:solidFill>
                <a:latin typeface="Calibri"/>
                <a:cs typeface="Calibri"/>
              </a:rPr>
              <a:t> </a:t>
            </a:r>
            <a:r>
              <a:rPr sz="2200" dirty="0">
                <a:solidFill>
                  <a:srgbClr val="FF0000"/>
                </a:solidFill>
                <a:latin typeface="Calibri"/>
                <a:cs typeface="Calibri"/>
              </a:rPr>
              <a:t>a</a:t>
            </a:r>
            <a:r>
              <a:rPr sz="2200" spc="-35" dirty="0">
                <a:solidFill>
                  <a:srgbClr val="FF0000"/>
                </a:solidFill>
                <a:latin typeface="Calibri"/>
                <a:cs typeface="Calibri"/>
              </a:rPr>
              <a:t> </a:t>
            </a:r>
            <a:r>
              <a:rPr sz="2200" spc="-20" dirty="0">
                <a:solidFill>
                  <a:srgbClr val="FF0000"/>
                </a:solidFill>
                <a:latin typeface="Calibri"/>
                <a:cs typeface="Calibri"/>
              </a:rPr>
              <a:t>list</a:t>
            </a:r>
            <a:endParaRPr sz="2200" dirty="0">
              <a:latin typeface="Calibri"/>
              <a:cs typeface="Calibri"/>
            </a:endParaRPr>
          </a:p>
          <a:p>
            <a:pPr marL="12700">
              <a:spcBef>
                <a:spcPts val="700"/>
              </a:spcBef>
            </a:pPr>
            <a:r>
              <a:rPr sz="2200" dirty="0">
                <a:latin typeface="Calibri"/>
                <a:cs typeface="Calibri"/>
              </a:rPr>
              <a:t>&gt;&gt;&gt;</a:t>
            </a:r>
            <a:r>
              <a:rPr sz="2200" spc="5" dirty="0">
                <a:latin typeface="Calibri"/>
                <a:cs typeface="Calibri"/>
              </a:rPr>
              <a:t> </a:t>
            </a:r>
            <a:r>
              <a:rPr sz="2200" dirty="0">
                <a:latin typeface="Calibri"/>
                <a:cs typeface="Calibri"/>
              </a:rPr>
              <a:t>a</a:t>
            </a:r>
            <a:r>
              <a:rPr sz="2200" spc="-10" dirty="0">
                <a:latin typeface="Calibri"/>
                <a:cs typeface="Calibri"/>
              </a:rPr>
              <a:t> </a:t>
            </a:r>
            <a:r>
              <a:rPr sz="2200" dirty="0">
                <a:latin typeface="Calibri"/>
                <a:cs typeface="Calibri"/>
              </a:rPr>
              <a:t>=</a:t>
            </a:r>
            <a:r>
              <a:rPr sz="2200" spc="-10" dirty="0">
                <a:latin typeface="Calibri"/>
                <a:cs typeface="Calibri"/>
              </a:rPr>
              <a:t> </a:t>
            </a:r>
            <a:r>
              <a:rPr sz="2200" dirty="0">
                <a:latin typeface="Calibri"/>
                <a:cs typeface="Calibri"/>
              </a:rPr>
              <a:t>[1,</a:t>
            </a:r>
            <a:r>
              <a:rPr sz="2200" spc="-5" dirty="0">
                <a:latin typeface="Calibri"/>
                <a:cs typeface="Calibri"/>
              </a:rPr>
              <a:t> </a:t>
            </a:r>
            <a:r>
              <a:rPr sz="2200" dirty="0">
                <a:latin typeface="Calibri"/>
                <a:cs typeface="Calibri"/>
              </a:rPr>
              <a:t>2,</a:t>
            </a:r>
            <a:r>
              <a:rPr sz="2200" spc="-5" dirty="0">
                <a:latin typeface="Calibri"/>
                <a:cs typeface="Calibri"/>
              </a:rPr>
              <a:t> </a:t>
            </a:r>
            <a:r>
              <a:rPr sz="2200" dirty="0">
                <a:latin typeface="Calibri"/>
                <a:cs typeface="Calibri"/>
              </a:rPr>
              <a:t>3,</a:t>
            </a:r>
            <a:r>
              <a:rPr sz="2200" spc="-5" dirty="0">
                <a:latin typeface="Calibri"/>
                <a:cs typeface="Calibri"/>
              </a:rPr>
              <a:t> </a:t>
            </a:r>
            <a:r>
              <a:rPr sz="2200" dirty="0">
                <a:latin typeface="Calibri"/>
                <a:cs typeface="Calibri"/>
              </a:rPr>
              <a:t>4,</a:t>
            </a:r>
            <a:r>
              <a:rPr sz="2200" spc="-10" dirty="0">
                <a:latin typeface="Calibri"/>
                <a:cs typeface="Calibri"/>
              </a:rPr>
              <a:t> </a:t>
            </a:r>
            <a:r>
              <a:rPr sz="2200" dirty="0">
                <a:latin typeface="Calibri"/>
                <a:cs typeface="Calibri"/>
              </a:rPr>
              <a:t>5,</a:t>
            </a:r>
            <a:r>
              <a:rPr sz="2200" spc="-5" dirty="0">
                <a:latin typeface="Calibri"/>
                <a:cs typeface="Calibri"/>
              </a:rPr>
              <a:t> </a:t>
            </a:r>
            <a:r>
              <a:rPr sz="2200" dirty="0">
                <a:latin typeface="Calibri"/>
                <a:cs typeface="Calibri"/>
              </a:rPr>
              <a:t>6,</a:t>
            </a:r>
            <a:r>
              <a:rPr sz="2200" spc="-5" dirty="0">
                <a:latin typeface="Calibri"/>
                <a:cs typeface="Calibri"/>
              </a:rPr>
              <a:t> </a:t>
            </a:r>
            <a:r>
              <a:rPr sz="2200" dirty="0">
                <a:latin typeface="Calibri"/>
                <a:cs typeface="Calibri"/>
              </a:rPr>
              <a:t>7,</a:t>
            </a:r>
            <a:r>
              <a:rPr sz="2200" spc="-5" dirty="0">
                <a:latin typeface="Calibri"/>
                <a:cs typeface="Calibri"/>
              </a:rPr>
              <a:t> </a:t>
            </a:r>
            <a:r>
              <a:rPr sz="2200" dirty="0">
                <a:latin typeface="Calibri"/>
                <a:cs typeface="Calibri"/>
              </a:rPr>
              <a:t>8,</a:t>
            </a:r>
            <a:r>
              <a:rPr sz="2200" spc="-10" dirty="0">
                <a:latin typeface="Calibri"/>
                <a:cs typeface="Calibri"/>
              </a:rPr>
              <a:t> </a:t>
            </a:r>
            <a:r>
              <a:rPr sz="2200" dirty="0">
                <a:latin typeface="Calibri"/>
                <a:cs typeface="Calibri"/>
              </a:rPr>
              <a:t>9,</a:t>
            </a:r>
            <a:r>
              <a:rPr sz="2200" spc="-5" dirty="0">
                <a:latin typeface="Calibri"/>
                <a:cs typeface="Calibri"/>
              </a:rPr>
              <a:t> </a:t>
            </a:r>
            <a:r>
              <a:rPr sz="2200" spc="-25" dirty="0">
                <a:latin typeface="Calibri"/>
                <a:cs typeface="Calibri"/>
              </a:rPr>
              <a:t>10]</a:t>
            </a:r>
            <a:endParaRPr sz="2200" dirty="0">
              <a:latin typeface="Calibri"/>
              <a:cs typeface="Calibri"/>
            </a:endParaRPr>
          </a:p>
          <a:p>
            <a:pPr marL="12700" marR="2147570">
              <a:lnSpc>
                <a:spcPts val="3350"/>
              </a:lnSpc>
              <a:spcBef>
                <a:spcPts val="215"/>
              </a:spcBef>
            </a:pPr>
            <a:r>
              <a:rPr sz="2200" dirty="0">
                <a:latin typeface="Calibri"/>
                <a:cs typeface="Calibri"/>
              </a:rPr>
              <a:t>&gt;&gt;&gt;</a:t>
            </a:r>
            <a:r>
              <a:rPr sz="2200" spc="20" dirty="0">
                <a:latin typeface="Calibri"/>
                <a:cs typeface="Calibri"/>
              </a:rPr>
              <a:t> </a:t>
            </a:r>
            <a:r>
              <a:rPr sz="2200" spc="-10" dirty="0">
                <a:latin typeface="Calibri"/>
                <a:cs typeface="Calibri"/>
              </a:rPr>
              <a:t>a[len(a)-</a:t>
            </a:r>
            <a:r>
              <a:rPr sz="2200" spc="-25" dirty="0">
                <a:latin typeface="Calibri"/>
                <a:cs typeface="Calibri"/>
              </a:rPr>
              <a:t>1] 10</a:t>
            </a:r>
            <a:endParaRPr sz="2200" dirty="0">
              <a:latin typeface="Calibri"/>
              <a:cs typeface="Calibri"/>
            </a:endParaRPr>
          </a:p>
          <a:p>
            <a:pPr marL="12700">
              <a:spcBef>
                <a:spcPts val="465"/>
              </a:spcBef>
            </a:pPr>
            <a:r>
              <a:rPr sz="2200" dirty="0">
                <a:latin typeface="Calibri"/>
                <a:cs typeface="Calibri"/>
              </a:rPr>
              <a:t>&gt;&gt;&gt;</a:t>
            </a:r>
            <a:r>
              <a:rPr sz="2200" spc="-10" dirty="0">
                <a:latin typeface="Calibri"/>
                <a:cs typeface="Calibri"/>
              </a:rPr>
              <a:t> a[-</a:t>
            </a:r>
            <a:r>
              <a:rPr sz="2200" spc="-25" dirty="0">
                <a:latin typeface="Calibri"/>
                <a:cs typeface="Calibri"/>
              </a:rPr>
              <a:t>1]</a:t>
            </a:r>
            <a:endParaRPr sz="2200" dirty="0">
              <a:latin typeface="Calibri"/>
              <a:cs typeface="Calibri"/>
            </a:endParaRPr>
          </a:p>
          <a:p>
            <a:pPr marL="12700">
              <a:spcBef>
                <a:spcPts val="700"/>
              </a:spcBef>
            </a:pPr>
            <a:r>
              <a:rPr sz="2200" spc="-25" dirty="0">
                <a:latin typeface="Calibri"/>
                <a:cs typeface="Calibri"/>
              </a:rPr>
              <a:t>10</a:t>
            </a:r>
            <a:endParaRPr sz="2200" dirty="0">
              <a:latin typeface="Calibri"/>
              <a:cs typeface="Calibri"/>
            </a:endParaRPr>
          </a:p>
        </p:txBody>
      </p:sp>
      <p:sp>
        <p:nvSpPr>
          <p:cNvPr id="11" name="object 2"/>
          <p:cNvSpPr/>
          <p:nvPr/>
        </p:nvSpPr>
        <p:spPr>
          <a:xfrm>
            <a:off x="7696200" y="2819400"/>
            <a:ext cx="4381881" cy="45719"/>
          </a:xfrm>
          <a:custGeom>
            <a:avLst/>
            <a:gdLst/>
            <a:ahLst/>
            <a:cxnLst/>
            <a:rect l="l" t="t" r="r" b="b"/>
            <a:pathLst>
              <a:path w="4703445">
                <a:moveTo>
                  <a:pt x="0" y="0"/>
                </a:moveTo>
                <a:lnTo>
                  <a:pt x="4702844" y="0"/>
                </a:lnTo>
              </a:path>
            </a:pathLst>
          </a:custGeom>
          <a:ln w="18685">
            <a:solidFill>
              <a:srgbClr val="000000"/>
            </a:solidFill>
            <a:prstDash val="dash"/>
          </a:ln>
        </p:spPr>
        <p:txBody>
          <a:bodyPr wrap="square" lIns="0" tIns="0" rIns="0" bIns="0" rtlCol="0"/>
          <a:lstStyle/>
          <a:p>
            <a:endParaRPr/>
          </a:p>
        </p:txBody>
      </p:sp>
    </p:spTree>
    <p:extLst>
      <p:ext uri="{BB962C8B-B14F-4D97-AF65-F5344CB8AC3E}">
        <p14:creationId xmlns:p14="http://schemas.microsoft.com/office/powerpoint/2010/main" val="29582651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1000" fill="hold"/>
                                        <p:tgtEl>
                                          <p:spTgt spid="8"/>
                                        </p:tgtEl>
                                        <p:attrNameLst>
                                          <p:attrName>ppt_w</p:attrName>
                                        </p:attrNameLst>
                                      </p:cBhvr>
                                      <p:tavLst>
                                        <p:tav tm="0">
                                          <p:val>
                                            <p:fltVal val="0"/>
                                          </p:val>
                                        </p:tav>
                                        <p:tav tm="100000">
                                          <p:val>
                                            <p:strVal val="#ppt_w"/>
                                          </p:val>
                                        </p:tav>
                                      </p:tavLst>
                                    </p:anim>
                                    <p:anim calcmode="lin" valueType="num">
                                      <p:cBhvr>
                                        <p:cTn id="31" dur="1000" fill="hold"/>
                                        <p:tgtEl>
                                          <p:spTgt spid="8"/>
                                        </p:tgtEl>
                                        <p:attrNameLst>
                                          <p:attrName>ppt_h</p:attrName>
                                        </p:attrNameLst>
                                      </p:cBhvr>
                                      <p:tavLst>
                                        <p:tav tm="0">
                                          <p:val>
                                            <p:fltVal val="0"/>
                                          </p:val>
                                        </p:tav>
                                        <p:tav tm="100000">
                                          <p:val>
                                            <p:strVal val="#ppt_h"/>
                                          </p:val>
                                        </p:tav>
                                      </p:tavLst>
                                    </p:anim>
                                    <p:anim calcmode="lin" valueType="num">
                                      <p:cBhvr>
                                        <p:cTn id="32" dur="1000" fill="hold"/>
                                        <p:tgtEl>
                                          <p:spTgt spid="8"/>
                                        </p:tgtEl>
                                        <p:attrNameLst>
                                          <p:attrName>style.rotation</p:attrName>
                                        </p:attrNameLst>
                                      </p:cBhvr>
                                      <p:tavLst>
                                        <p:tav tm="0">
                                          <p:val>
                                            <p:fltVal val="90"/>
                                          </p:val>
                                        </p:tav>
                                        <p:tav tm="100000">
                                          <p:val>
                                            <p:fltVal val="0"/>
                                          </p:val>
                                        </p:tav>
                                      </p:tavLst>
                                    </p:anim>
                                    <p:animEffect transition="in" filter="fade">
                                      <p:cBhvr>
                                        <p:cTn id="33" dur="1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8" grpId="0"/>
      <p:bldP spid="10" grpId="0"/>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304800"/>
            <a:ext cx="7778750" cy="5450840"/>
          </a:xfrm>
          <a:prstGeom prst="rect">
            <a:avLst/>
          </a:prstGeom>
        </p:spPr>
        <p:txBody>
          <a:bodyPr vert="horz" wrap="square" lIns="0" tIns="100965" rIns="0" bIns="0" rtlCol="0">
            <a:spAutoFit/>
          </a:bodyPr>
          <a:lstStyle/>
          <a:p>
            <a:pPr marL="314325" indent="-301625">
              <a:spcBef>
                <a:spcPts val="795"/>
              </a:spcBef>
              <a:buClr>
                <a:srgbClr val="808080"/>
              </a:buClr>
              <a:buSzPct val="59090"/>
              <a:buFont typeface="Arial MT"/>
              <a:buChar char="•"/>
              <a:tabLst>
                <a:tab pos="314325" algn="l"/>
              </a:tabLst>
            </a:pPr>
            <a:r>
              <a:rPr sz="2200" dirty="0">
                <a:solidFill>
                  <a:srgbClr val="FF0000"/>
                </a:solidFill>
                <a:latin typeface="Calibri"/>
                <a:cs typeface="Calibri"/>
              </a:rPr>
              <a:t>Remove</a:t>
            </a:r>
            <a:r>
              <a:rPr sz="2200" spc="-35" dirty="0">
                <a:solidFill>
                  <a:srgbClr val="FF0000"/>
                </a:solidFill>
                <a:latin typeface="Calibri"/>
                <a:cs typeface="Calibri"/>
              </a:rPr>
              <a:t> </a:t>
            </a:r>
            <a:r>
              <a:rPr sz="2200" dirty="0">
                <a:solidFill>
                  <a:srgbClr val="FF0000"/>
                </a:solidFill>
                <a:latin typeface="Calibri"/>
                <a:cs typeface="Calibri"/>
              </a:rPr>
              <a:t>elements</a:t>
            </a:r>
            <a:r>
              <a:rPr sz="2200" spc="-35" dirty="0">
                <a:solidFill>
                  <a:srgbClr val="FF0000"/>
                </a:solidFill>
                <a:latin typeface="Calibri"/>
                <a:cs typeface="Calibri"/>
              </a:rPr>
              <a:t> </a:t>
            </a:r>
            <a:r>
              <a:rPr sz="2200" dirty="0">
                <a:solidFill>
                  <a:srgbClr val="FF0000"/>
                </a:solidFill>
                <a:latin typeface="Calibri"/>
                <a:cs typeface="Calibri"/>
              </a:rPr>
              <a:t>from</a:t>
            </a:r>
            <a:r>
              <a:rPr sz="2200" spc="-50" dirty="0">
                <a:solidFill>
                  <a:srgbClr val="FF0000"/>
                </a:solidFill>
                <a:latin typeface="Calibri"/>
                <a:cs typeface="Calibri"/>
              </a:rPr>
              <a:t> </a:t>
            </a:r>
            <a:r>
              <a:rPr sz="2200" dirty="0">
                <a:solidFill>
                  <a:srgbClr val="FF0000"/>
                </a:solidFill>
                <a:latin typeface="Calibri"/>
                <a:cs typeface="Calibri"/>
              </a:rPr>
              <a:t>a</a:t>
            </a:r>
            <a:r>
              <a:rPr sz="2200" spc="-60" dirty="0">
                <a:solidFill>
                  <a:srgbClr val="FF0000"/>
                </a:solidFill>
                <a:latin typeface="Calibri"/>
                <a:cs typeface="Calibri"/>
              </a:rPr>
              <a:t> </a:t>
            </a:r>
            <a:r>
              <a:rPr sz="2200" spc="-10" dirty="0">
                <a:solidFill>
                  <a:srgbClr val="FF0000"/>
                </a:solidFill>
                <a:latin typeface="Calibri"/>
                <a:cs typeface="Calibri"/>
              </a:rPr>
              <a:t>list.</a:t>
            </a:r>
            <a:endParaRPr sz="2200" dirty="0">
              <a:latin typeface="Calibri"/>
              <a:cs typeface="Calibri"/>
            </a:endParaRPr>
          </a:p>
          <a:p>
            <a:pPr marL="12700">
              <a:spcBef>
                <a:spcPts val="695"/>
              </a:spcBef>
            </a:pPr>
            <a:r>
              <a:rPr sz="2200" dirty="0">
                <a:latin typeface="Calibri"/>
                <a:cs typeface="Calibri"/>
              </a:rPr>
              <a:t>&gt;&gt;&gt; a</a:t>
            </a:r>
            <a:r>
              <a:rPr sz="2200" spc="-25" dirty="0">
                <a:latin typeface="Calibri"/>
                <a:cs typeface="Calibri"/>
              </a:rPr>
              <a:t> </a:t>
            </a:r>
            <a:r>
              <a:rPr sz="2200" dirty="0">
                <a:latin typeface="Calibri"/>
                <a:cs typeface="Calibri"/>
              </a:rPr>
              <a:t>=</a:t>
            </a:r>
            <a:r>
              <a:rPr sz="2200" spc="-25" dirty="0">
                <a:latin typeface="Calibri"/>
                <a:cs typeface="Calibri"/>
              </a:rPr>
              <a:t> </a:t>
            </a:r>
            <a:r>
              <a:rPr sz="2200" dirty="0">
                <a:latin typeface="Calibri"/>
                <a:cs typeface="Calibri"/>
              </a:rPr>
              <a:t>[0,</a:t>
            </a:r>
            <a:r>
              <a:rPr sz="2200" spc="-5" dirty="0">
                <a:latin typeface="Calibri"/>
                <a:cs typeface="Calibri"/>
              </a:rPr>
              <a:t> </a:t>
            </a:r>
            <a:r>
              <a:rPr sz="2200" dirty="0">
                <a:latin typeface="Calibri"/>
                <a:cs typeface="Calibri"/>
              </a:rPr>
              <a:t>2,</a:t>
            </a:r>
            <a:r>
              <a:rPr sz="2200" spc="-20" dirty="0">
                <a:latin typeface="Calibri"/>
                <a:cs typeface="Calibri"/>
              </a:rPr>
              <a:t> </a:t>
            </a:r>
            <a:r>
              <a:rPr sz="2200" dirty="0">
                <a:latin typeface="Calibri"/>
                <a:cs typeface="Calibri"/>
              </a:rPr>
              <a:t>2,</a:t>
            </a:r>
            <a:r>
              <a:rPr sz="2200" spc="-20" dirty="0">
                <a:latin typeface="Calibri"/>
                <a:cs typeface="Calibri"/>
              </a:rPr>
              <a:t> </a:t>
            </a:r>
            <a:r>
              <a:rPr sz="2200" spc="-25" dirty="0">
                <a:latin typeface="Calibri"/>
                <a:cs typeface="Calibri"/>
              </a:rPr>
              <a:t>3]</a:t>
            </a:r>
            <a:endParaRPr sz="2200" dirty="0">
              <a:latin typeface="Calibri"/>
              <a:cs typeface="Calibri"/>
            </a:endParaRPr>
          </a:p>
          <a:p>
            <a:pPr marL="12700">
              <a:spcBef>
                <a:spcPts val="695"/>
              </a:spcBef>
            </a:pPr>
            <a:r>
              <a:rPr sz="2200" dirty="0">
                <a:latin typeface="Calibri"/>
                <a:cs typeface="Calibri"/>
              </a:rPr>
              <a:t>&gt;&gt;&gt;</a:t>
            </a:r>
            <a:r>
              <a:rPr sz="2200" spc="-20" dirty="0">
                <a:latin typeface="Calibri"/>
                <a:cs typeface="Calibri"/>
              </a:rPr>
              <a:t> </a:t>
            </a:r>
            <a:r>
              <a:rPr sz="2200" spc="-10" dirty="0">
                <a:latin typeface="Calibri"/>
                <a:cs typeface="Calibri"/>
              </a:rPr>
              <a:t>a.remove(2)</a:t>
            </a:r>
            <a:endParaRPr sz="2200" dirty="0">
              <a:latin typeface="Calibri"/>
              <a:cs typeface="Calibri"/>
            </a:endParaRPr>
          </a:p>
          <a:p>
            <a:pPr marL="12700" marR="6894830">
              <a:lnSpc>
                <a:spcPct val="126400"/>
              </a:lnSpc>
              <a:spcBef>
                <a:spcPts val="15"/>
              </a:spcBef>
            </a:pPr>
            <a:r>
              <a:rPr sz="2200" dirty="0">
                <a:latin typeface="Calibri"/>
                <a:cs typeface="Calibri"/>
              </a:rPr>
              <a:t>&gt;&gt;&gt;</a:t>
            </a:r>
            <a:r>
              <a:rPr sz="2200" spc="-25" dirty="0">
                <a:latin typeface="Calibri"/>
                <a:cs typeface="Calibri"/>
              </a:rPr>
              <a:t> </a:t>
            </a:r>
            <a:r>
              <a:rPr sz="2200" spc="-50" dirty="0">
                <a:latin typeface="Calibri"/>
                <a:cs typeface="Calibri"/>
              </a:rPr>
              <a:t>a </a:t>
            </a:r>
            <a:r>
              <a:rPr sz="2200" dirty="0">
                <a:latin typeface="Calibri"/>
                <a:cs typeface="Calibri"/>
              </a:rPr>
              <a:t>[0,</a:t>
            </a:r>
            <a:r>
              <a:rPr sz="2200" spc="-20" dirty="0">
                <a:latin typeface="Calibri"/>
                <a:cs typeface="Calibri"/>
              </a:rPr>
              <a:t> </a:t>
            </a:r>
            <a:r>
              <a:rPr sz="2200" dirty="0">
                <a:latin typeface="Calibri"/>
                <a:cs typeface="Calibri"/>
              </a:rPr>
              <a:t>2,</a:t>
            </a:r>
            <a:r>
              <a:rPr sz="2200" spc="-10" dirty="0">
                <a:latin typeface="Calibri"/>
                <a:cs typeface="Calibri"/>
              </a:rPr>
              <a:t> </a:t>
            </a:r>
            <a:r>
              <a:rPr sz="2200" spc="-25" dirty="0">
                <a:latin typeface="Calibri"/>
                <a:cs typeface="Calibri"/>
              </a:rPr>
              <a:t>3]</a:t>
            </a:r>
            <a:endParaRPr sz="2200" dirty="0">
              <a:latin typeface="Calibri"/>
              <a:cs typeface="Calibri"/>
            </a:endParaRPr>
          </a:p>
          <a:p>
            <a:pPr marL="12700">
              <a:spcBef>
                <a:spcPts val="695"/>
              </a:spcBef>
            </a:pPr>
            <a:r>
              <a:rPr sz="2200" dirty="0">
                <a:latin typeface="Calibri"/>
                <a:cs typeface="Calibri"/>
              </a:rPr>
              <a:t>#</a:t>
            </a:r>
            <a:r>
              <a:rPr sz="2200" spc="-35" dirty="0">
                <a:latin typeface="Calibri"/>
                <a:cs typeface="Calibri"/>
              </a:rPr>
              <a:t> </a:t>
            </a:r>
            <a:r>
              <a:rPr sz="2200" dirty="0">
                <a:latin typeface="Calibri"/>
                <a:cs typeface="Calibri"/>
              </a:rPr>
              <a:t>ValueError</a:t>
            </a:r>
            <a:r>
              <a:rPr sz="2200" spc="-30" dirty="0">
                <a:latin typeface="Calibri"/>
                <a:cs typeface="Calibri"/>
              </a:rPr>
              <a:t> </a:t>
            </a:r>
            <a:r>
              <a:rPr sz="2200" dirty="0">
                <a:latin typeface="Calibri"/>
                <a:cs typeface="Calibri"/>
              </a:rPr>
              <a:t>will</a:t>
            </a:r>
            <a:r>
              <a:rPr sz="2200" spc="-40" dirty="0">
                <a:latin typeface="Calibri"/>
                <a:cs typeface="Calibri"/>
              </a:rPr>
              <a:t> </a:t>
            </a:r>
            <a:r>
              <a:rPr sz="2200" dirty="0">
                <a:latin typeface="Calibri"/>
                <a:cs typeface="Calibri"/>
              </a:rPr>
              <a:t>be</a:t>
            </a:r>
            <a:r>
              <a:rPr sz="2200" spc="-35" dirty="0">
                <a:latin typeface="Calibri"/>
                <a:cs typeface="Calibri"/>
              </a:rPr>
              <a:t> </a:t>
            </a:r>
            <a:r>
              <a:rPr sz="2200" dirty="0">
                <a:latin typeface="Calibri"/>
                <a:cs typeface="Calibri"/>
              </a:rPr>
              <a:t>returned</a:t>
            </a:r>
            <a:r>
              <a:rPr sz="2200" spc="-35" dirty="0">
                <a:latin typeface="Calibri"/>
                <a:cs typeface="Calibri"/>
              </a:rPr>
              <a:t> </a:t>
            </a:r>
            <a:r>
              <a:rPr sz="2200" dirty="0">
                <a:latin typeface="Calibri"/>
                <a:cs typeface="Calibri"/>
              </a:rPr>
              <a:t>if</a:t>
            </a:r>
            <a:r>
              <a:rPr sz="2200" spc="-30" dirty="0">
                <a:latin typeface="Calibri"/>
                <a:cs typeface="Calibri"/>
              </a:rPr>
              <a:t> </a:t>
            </a:r>
            <a:r>
              <a:rPr sz="2200" dirty="0">
                <a:latin typeface="Calibri"/>
                <a:cs typeface="Calibri"/>
              </a:rPr>
              <a:t>the</a:t>
            </a:r>
            <a:r>
              <a:rPr sz="2200" spc="-30" dirty="0">
                <a:latin typeface="Calibri"/>
                <a:cs typeface="Calibri"/>
              </a:rPr>
              <a:t> </a:t>
            </a:r>
            <a:r>
              <a:rPr sz="2200" dirty="0">
                <a:latin typeface="Calibri"/>
                <a:cs typeface="Calibri"/>
              </a:rPr>
              <a:t>removed</a:t>
            </a:r>
            <a:r>
              <a:rPr sz="2200" spc="-30" dirty="0">
                <a:latin typeface="Calibri"/>
                <a:cs typeface="Calibri"/>
              </a:rPr>
              <a:t> </a:t>
            </a:r>
            <a:r>
              <a:rPr sz="2200" dirty="0">
                <a:latin typeface="Calibri"/>
                <a:cs typeface="Calibri"/>
              </a:rPr>
              <a:t>element</a:t>
            </a:r>
            <a:r>
              <a:rPr sz="2200" spc="-15" dirty="0">
                <a:latin typeface="Calibri"/>
                <a:cs typeface="Calibri"/>
              </a:rPr>
              <a:t> </a:t>
            </a:r>
            <a:r>
              <a:rPr sz="2200" dirty="0">
                <a:latin typeface="Calibri"/>
                <a:cs typeface="Calibri"/>
              </a:rPr>
              <a:t>is</a:t>
            </a:r>
            <a:r>
              <a:rPr sz="2200" spc="-35" dirty="0">
                <a:latin typeface="Calibri"/>
                <a:cs typeface="Calibri"/>
              </a:rPr>
              <a:t> </a:t>
            </a:r>
            <a:r>
              <a:rPr sz="2200" dirty="0">
                <a:latin typeface="Calibri"/>
                <a:cs typeface="Calibri"/>
              </a:rPr>
              <a:t>not</a:t>
            </a:r>
            <a:r>
              <a:rPr sz="2200" spc="-40" dirty="0">
                <a:latin typeface="Calibri"/>
                <a:cs typeface="Calibri"/>
              </a:rPr>
              <a:t> </a:t>
            </a:r>
            <a:r>
              <a:rPr sz="2200" spc="-10" dirty="0">
                <a:latin typeface="Calibri"/>
                <a:cs typeface="Calibri"/>
              </a:rPr>
              <a:t>within</a:t>
            </a:r>
            <a:endParaRPr sz="2200" dirty="0">
              <a:latin typeface="Calibri"/>
              <a:cs typeface="Calibri"/>
            </a:endParaRPr>
          </a:p>
          <a:p>
            <a:pPr marL="12700">
              <a:spcBef>
                <a:spcPts val="5"/>
              </a:spcBef>
            </a:pPr>
            <a:r>
              <a:rPr sz="2200" dirty="0">
                <a:latin typeface="Calibri"/>
                <a:cs typeface="Calibri"/>
              </a:rPr>
              <a:t>the</a:t>
            </a:r>
            <a:r>
              <a:rPr sz="2200" spc="-20" dirty="0">
                <a:latin typeface="Calibri"/>
                <a:cs typeface="Calibri"/>
              </a:rPr>
              <a:t> </a:t>
            </a:r>
            <a:r>
              <a:rPr sz="2200" spc="-10" dirty="0">
                <a:latin typeface="Calibri"/>
                <a:cs typeface="Calibri"/>
              </a:rPr>
              <a:t>list.</a:t>
            </a:r>
            <a:endParaRPr sz="2200" dirty="0">
              <a:latin typeface="Calibri"/>
              <a:cs typeface="Calibri"/>
            </a:endParaRPr>
          </a:p>
          <a:p>
            <a:pPr marL="12700">
              <a:spcBef>
                <a:spcPts val="705"/>
              </a:spcBef>
            </a:pPr>
            <a:r>
              <a:rPr sz="2200" dirty="0">
                <a:latin typeface="Calibri"/>
                <a:cs typeface="Calibri"/>
              </a:rPr>
              <a:t>&gt;&gt;&gt;</a:t>
            </a:r>
            <a:r>
              <a:rPr sz="2200" spc="-20" dirty="0">
                <a:latin typeface="Calibri"/>
                <a:cs typeface="Calibri"/>
              </a:rPr>
              <a:t> </a:t>
            </a:r>
            <a:r>
              <a:rPr sz="2200" spc="-10" dirty="0">
                <a:latin typeface="Calibri"/>
                <a:cs typeface="Calibri"/>
              </a:rPr>
              <a:t>a.remove(7)</a:t>
            </a:r>
            <a:endParaRPr sz="2200" dirty="0">
              <a:latin typeface="Calibri"/>
              <a:cs typeface="Calibri"/>
            </a:endParaRPr>
          </a:p>
          <a:p>
            <a:pPr marL="12700">
              <a:spcBef>
                <a:spcPts val="700"/>
              </a:spcBef>
            </a:pPr>
            <a:r>
              <a:rPr sz="2200" dirty="0">
                <a:latin typeface="Calibri"/>
                <a:cs typeface="Calibri"/>
              </a:rPr>
              <a:t>Traceback</a:t>
            </a:r>
            <a:r>
              <a:rPr sz="2200" spc="-35" dirty="0">
                <a:latin typeface="Calibri"/>
                <a:cs typeface="Calibri"/>
              </a:rPr>
              <a:t> </a:t>
            </a:r>
            <a:r>
              <a:rPr sz="2200" dirty="0">
                <a:latin typeface="Calibri"/>
                <a:cs typeface="Calibri"/>
              </a:rPr>
              <a:t>(most</a:t>
            </a:r>
            <a:r>
              <a:rPr sz="2200" spc="-20" dirty="0">
                <a:latin typeface="Calibri"/>
                <a:cs typeface="Calibri"/>
              </a:rPr>
              <a:t> </a:t>
            </a:r>
            <a:r>
              <a:rPr sz="2200" dirty="0">
                <a:latin typeface="Calibri"/>
                <a:cs typeface="Calibri"/>
              </a:rPr>
              <a:t>recent</a:t>
            </a:r>
            <a:r>
              <a:rPr sz="2200" spc="-25" dirty="0">
                <a:latin typeface="Calibri"/>
                <a:cs typeface="Calibri"/>
              </a:rPr>
              <a:t> </a:t>
            </a:r>
            <a:r>
              <a:rPr sz="2200" dirty="0">
                <a:latin typeface="Calibri"/>
                <a:cs typeface="Calibri"/>
              </a:rPr>
              <a:t>call</a:t>
            </a:r>
            <a:r>
              <a:rPr sz="2200" spc="-55" dirty="0">
                <a:latin typeface="Calibri"/>
                <a:cs typeface="Calibri"/>
              </a:rPr>
              <a:t> </a:t>
            </a:r>
            <a:r>
              <a:rPr sz="2200" spc="-10" dirty="0">
                <a:latin typeface="Calibri"/>
                <a:cs typeface="Calibri"/>
              </a:rPr>
              <a:t>last):</a:t>
            </a:r>
            <a:endParaRPr sz="2200" dirty="0">
              <a:latin typeface="Calibri"/>
              <a:cs typeface="Calibri"/>
            </a:endParaRPr>
          </a:p>
          <a:p>
            <a:pPr marL="139065">
              <a:spcBef>
                <a:spcPts val="695"/>
              </a:spcBef>
            </a:pPr>
            <a:r>
              <a:rPr sz="2200" dirty="0">
                <a:latin typeface="Calibri"/>
                <a:cs typeface="Calibri"/>
              </a:rPr>
              <a:t>File</a:t>
            </a:r>
            <a:r>
              <a:rPr sz="2200" spc="-35" dirty="0">
                <a:latin typeface="Calibri"/>
                <a:cs typeface="Calibri"/>
              </a:rPr>
              <a:t> </a:t>
            </a:r>
            <a:r>
              <a:rPr sz="2200" dirty="0">
                <a:latin typeface="Calibri"/>
                <a:cs typeface="Calibri"/>
              </a:rPr>
              <a:t>"&lt;stdin&gt;",</a:t>
            </a:r>
            <a:r>
              <a:rPr sz="2200" spc="5" dirty="0">
                <a:latin typeface="Calibri"/>
                <a:cs typeface="Calibri"/>
              </a:rPr>
              <a:t> </a:t>
            </a:r>
            <a:r>
              <a:rPr sz="2200" dirty="0">
                <a:latin typeface="Calibri"/>
                <a:cs typeface="Calibri"/>
              </a:rPr>
              <a:t>line</a:t>
            </a:r>
            <a:r>
              <a:rPr sz="2200" spc="-40" dirty="0">
                <a:latin typeface="Calibri"/>
                <a:cs typeface="Calibri"/>
              </a:rPr>
              <a:t> </a:t>
            </a:r>
            <a:r>
              <a:rPr sz="2200" dirty="0">
                <a:latin typeface="Calibri"/>
                <a:cs typeface="Calibri"/>
              </a:rPr>
              <a:t>1,</a:t>
            </a:r>
            <a:r>
              <a:rPr sz="2200" spc="-20" dirty="0">
                <a:latin typeface="Calibri"/>
                <a:cs typeface="Calibri"/>
              </a:rPr>
              <a:t> </a:t>
            </a:r>
            <a:r>
              <a:rPr sz="2200" dirty="0">
                <a:latin typeface="Calibri"/>
                <a:cs typeface="Calibri"/>
              </a:rPr>
              <a:t>in</a:t>
            </a:r>
            <a:r>
              <a:rPr sz="2200" spc="-35" dirty="0">
                <a:latin typeface="Calibri"/>
                <a:cs typeface="Calibri"/>
              </a:rPr>
              <a:t> </a:t>
            </a:r>
            <a:r>
              <a:rPr sz="2200" spc="-10" dirty="0">
                <a:latin typeface="Calibri"/>
                <a:cs typeface="Calibri"/>
              </a:rPr>
              <a:t>&lt;module&gt;</a:t>
            </a:r>
            <a:endParaRPr sz="2200" dirty="0">
              <a:latin typeface="Calibri"/>
              <a:cs typeface="Calibri"/>
            </a:endParaRPr>
          </a:p>
          <a:p>
            <a:pPr marL="12700">
              <a:spcBef>
                <a:spcPts val="710"/>
              </a:spcBef>
            </a:pPr>
            <a:r>
              <a:rPr sz="2200" dirty="0">
                <a:latin typeface="Calibri"/>
                <a:cs typeface="Calibri"/>
              </a:rPr>
              <a:t>ValueError:</a:t>
            </a:r>
            <a:r>
              <a:rPr sz="2200" spc="-55" dirty="0">
                <a:latin typeface="Calibri"/>
                <a:cs typeface="Calibri"/>
              </a:rPr>
              <a:t> </a:t>
            </a:r>
            <a:r>
              <a:rPr sz="2200" dirty="0">
                <a:latin typeface="Calibri"/>
                <a:cs typeface="Calibri"/>
              </a:rPr>
              <a:t>list.remove(x):</a:t>
            </a:r>
            <a:r>
              <a:rPr sz="2200" spc="-50" dirty="0">
                <a:latin typeface="Calibri"/>
                <a:cs typeface="Calibri"/>
              </a:rPr>
              <a:t> </a:t>
            </a:r>
            <a:r>
              <a:rPr sz="2200" dirty="0">
                <a:latin typeface="Calibri"/>
                <a:cs typeface="Calibri"/>
              </a:rPr>
              <a:t>x</a:t>
            </a:r>
            <a:r>
              <a:rPr sz="2200" spc="-45" dirty="0">
                <a:latin typeface="Calibri"/>
                <a:cs typeface="Calibri"/>
              </a:rPr>
              <a:t> </a:t>
            </a:r>
            <a:r>
              <a:rPr sz="2200" dirty="0">
                <a:latin typeface="Calibri"/>
                <a:cs typeface="Calibri"/>
              </a:rPr>
              <a:t>not</a:t>
            </a:r>
            <a:r>
              <a:rPr sz="2200" spc="-45" dirty="0">
                <a:latin typeface="Calibri"/>
                <a:cs typeface="Calibri"/>
              </a:rPr>
              <a:t> </a:t>
            </a:r>
            <a:r>
              <a:rPr sz="2200" dirty="0">
                <a:latin typeface="Calibri"/>
                <a:cs typeface="Calibri"/>
              </a:rPr>
              <a:t>in</a:t>
            </a:r>
            <a:r>
              <a:rPr sz="2200" spc="-50" dirty="0">
                <a:latin typeface="Calibri"/>
                <a:cs typeface="Calibri"/>
              </a:rPr>
              <a:t> </a:t>
            </a:r>
            <a:r>
              <a:rPr sz="2200" spc="-10" dirty="0">
                <a:latin typeface="Calibri"/>
                <a:cs typeface="Calibri"/>
              </a:rPr>
              <a:t>list·</a:t>
            </a:r>
            <a:endParaRPr sz="2200" dirty="0">
              <a:latin typeface="Calibri"/>
              <a:cs typeface="Calibri"/>
            </a:endParaRPr>
          </a:p>
          <a:p>
            <a:pPr marL="12700">
              <a:spcBef>
                <a:spcPts val="695"/>
              </a:spcBef>
            </a:pPr>
            <a:r>
              <a:rPr sz="2200" dirty="0">
                <a:latin typeface="Calibri"/>
                <a:cs typeface="Calibri"/>
              </a:rPr>
              <a:t>"del"</a:t>
            </a:r>
            <a:r>
              <a:rPr sz="2200" spc="-30" dirty="0">
                <a:latin typeface="Calibri"/>
                <a:cs typeface="Calibri"/>
              </a:rPr>
              <a:t> </a:t>
            </a:r>
            <a:r>
              <a:rPr sz="2200" dirty="0">
                <a:latin typeface="Calibri"/>
                <a:cs typeface="Calibri"/>
              </a:rPr>
              <a:t>removes</a:t>
            </a:r>
            <a:r>
              <a:rPr sz="2200" spc="-40" dirty="0">
                <a:latin typeface="Calibri"/>
                <a:cs typeface="Calibri"/>
              </a:rPr>
              <a:t> </a:t>
            </a:r>
            <a:r>
              <a:rPr sz="2200" dirty="0">
                <a:latin typeface="Calibri"/>
                <a:cs typeface="Calibri"/>
              </a:rPr>
              <a:t>a</a:t>
            </a:r>
            <a:r>
              <a:rPr sz="2200" spc="-45" dirty="0">
                <a:latin typeface="Calibri"/>
                <a:cs typeface="Calibri"/>
              </a:rPr>
              <a:t> </a:t>
            </a:r>
            <a:r>
              <a:rPr sz="2200" dirty="0">
                <a:latin typeface="Calibri"/>
                <a:cs typeface="Calibri"/>
              </a:rPr>
              <a:t>certain</a:t>
            </a:r>
            <a:r>
              <a:rPr sz="2200" spc="-50" dirty="0">
                <a:latin typeface="Calibri"/>
                <a:cs typeface="Calibri"/>
              </a:rPr>
              <a:t> </a:t>
            </a:r>
            <a:r>
              <a:rPr sz="2200" dirty="0">
                <a:latin typeface="Calibri"/>
                <a:cs typeface="Calibri"/>
              </a:rPr>
              <a:t>element</a:t>
            </a:r>
            <a:r>
              <a:rPr sz="2200" spc="-25" dirty="0">
                <a:latin typeface="Calibri"/>
                <a:cs typeface="Calibri"/>
              </a:rPr>
              <a:t> </a:t>
            </a:r>
            <a:r>
              <a:rPr sz="2200" dirty="0">
                <a:latin typeface="Calibri"/>
                <a:cs typeface="Calibri"/>
              </a:rPr>
              <a:t>in</a:t>
            </a:r>
            <a:r>
              <a:rPr sz="2200" spc="-55" dirty="0">
                <a:latin typeface="Calibri"/>
                <a:cs typeface="Calibri"/>
              </a:rPr>
              <a:t> </a:t>
            </a:r>
            <a:r>
              <a:rPr sz="2200" dirty="0">
                <a:latin typeface="Calibri"/>
                <a:cs typeface="Calibri"/>
              </a:rPr>
              <a:t>a</a:t>
            </a:r>
            <a:r>
              <a:rPr sz="2200" spc="-40" dirty="0">
                <a:latin typeface="Calibri"/>
                <a:cs typeface="Calibri"/>
              </a:rPr>
              <a:t> </a:t>
            </a:r>
            <a:r>
              <a:rPr sz="2200" dirty="0">
                <a:latin typeface="Calibri"/>
                <a:cs typeface="Calibri"/>
              </a:rPr>
              <a:t>specified</a:t>
            </a:r>
            <a:r>
              <a:rPr sz="2200" spc="-45" dirty="0">
                <a:latin typeface="Calibri"/>
                <a:cs typeface="Calibri"/>
              </a:rPr>
              <a:t> </a:t>
            </a:r>
            <a:r>
              <a:rPr sz="2200" spc="-10" dirty="0">
                <a:latin typeface="Calibri"/>
                <a:cs typeface="Calibri"/>
              </a:rPr>
              <a:t>position.</a:t>
            </a:r>
            <a:endParaRPr sz="2200" dirty="0">
              <a:latin typeface="Calibri"/>
              <a:cs typeface="Calibri"/>
            </a:endParaRPr>
          </a:p>
          <a:p>
            <a:pPr marL="12700">
              <a:spcBef>
                <a:spcPts val="700"/>
              </a:spcBef>
            </a:pPr>
            <a:r>
              <a:rPr sz="2200" dirty="0">
                <a:latin typeface="Calibri"/>
                <a:cs typeface="Calibri"/>
              </a:rPr>
              <a:t>"pop"</a:t>
            </a:r>
            <a:r>
              <a:rPr sz="2200" spc="-25" dirty="0">
                <a:latin typeface="Calibri"/>
                <a:cs typeface="Calibri"/>
              </a:rPr>
              <a:t> </a:t>
            </a:r>
            <a:r>
              <a:rPr sz="2200" dirty="0">
                <a:latin typeface="Calibri"/>
                <a:cs typeface="Calibri"/>
              </a:rPr>
              <a:t>is</a:t>
            </a:r>
            <a:r>
              <a:rPr sz="2200" spc="-40" dirty="0">
                <a:latin typeface="Calibri"/>
                <a:cs typeface="Calibri"/>
              </a:rPr>
              <a:t> </a:t>
            </a:r>
            <a:r>
              <a:rPr sz="2200" dirty="0">
                <a:latin typeface="Calibri"/>
                <a:cs typeface="Calibri"/>
              </a:rPr>
              <a:t>similar</a:t>
            </a:r>
            <a:r>
              <a:rPr sz="2200" spc="-35" dirty="0">
                <a:latin typeface="Calibri"/>
                <a:cs typeface="Calibri"/>
              </a:rPr>
              <a:t> </a:t>
            </a:r>
            <a:r>
              <a:rPr sz="2200" dirty="0">
                <a:latin typeface="Calibri"/>
                <a:cs typeface="Calibri"/>
              </a:rPr>
              <a:t>to</a:t>
            </a:r>
            <a:r>
              <a:rPr sz="2200" spc="-30" dirty="0">
                <a:latin typeface="Calibri"/>
                <a:cs typeface="Calibri"/>
              </a:rPr>
              <a:t> </a:t>
            </a:r>
            <a:r>
              <a:rPr sz="2200" dirty="0">
                <a:latin typeface="Calibri"/>
                <a:cs typeface="Calibri"/>
              </a:rPr>
              <a:t>"del",</a:t>
            </a:r>
            <a:r>
              <a:rPr sz="2200" spc="-15" dirty="0">
                <a:latin typeface="Calibri"/>
                <a:cs typeface="Calibri"/>
              </a:rPr>
              <a:t> </a:t>
            </a:r>
            <a:r>
              <a:rPr sz="2200" dirty="0">
                <a:latin typeface="Calibri"/>
                <a:cs typeface="Calibri"/>
              </a:rPr>
              <a:t>but</a:t>
            </a:r>
            <a:r>
              <a:rPr sz="2200" spc="-40" dirty="0">
                <a:latin typeface="Calibri"/>
                <a:cs typeface="Calibri"/>
              </a:rPr>
              <a:t> </a:t>
            </a:r>
            <a:r>
              <a:rPr sz="2200" dirty="0">
                <a:latin typeface="Calibri"/>
                <a:cs typeface="Calibri"/>
              </a:rPr>
              <a:t>"pop"</a:t>
            </a:r>
            <a:r>
              <a:rPr sz="2200" spc="-25" dirty="0">
                <a:latin typeface="Calibri"/>
                <a:cs typeface="Calibri"/>
              </a:rPr>
              <a:t> </a:t>
            </a:r>
            <a:r>
              <a:rPr sz="2200" dirty="0">
                <a:latin typeface="Calibri"/>
                <a:cs typeface="Calibri"/>
              </a:rPr>
              <a:t>can</a:t>
            </a:r>
            <a:r>
              <a:rPr sz="2200" spc="-35" dirty="0">
                <a:latin typeface="Calibri"/>
                <a:cs typeface="Calibri"/>
              </a:rPr>
              <a:t> </a:t>
            </a:r>
            <a:r>
              <a:rPr sz="2200" dirty="0">
                <a:latin typeface="Calibri"/>
                <a:cs typeface="Calibri"/>
              </a:rPr>
              <a:t>return</a:t>
            </a:r>
            <a:r>
              <a:rPr sz="2200" spc="-30" dirty="0">
                <a:latin typeface="Calibri"/>
                <a:cs typeface="Calibri"/>
              </a:rPr>
              <a:t> </a:t>
            </a:r>
            <a:r>
              <a:rPr sz="2200" dirty="0">
                <a:latin typeface="Calibri"/>
                <a:cs typeface="Calibri"/>
              </a:rPr>
              <a:t>the</a:t>
            </a:r>
            <a:r>
              <a:rPr sz="2200" spc="-25" dirty="0">
                <a:latin typeface="Calibri"/>
                <a:cs typeface="Calibri"/>
              </a:rPr>
              <a:t> </a:t>
            </a:r>
            <a:r>
              <a:rPr sz="2200" dirty="0">
                <a:latin typeface="Calibri"/>
                <a:cs typeface="Calibri"/>
              </a:rPr>
              <a:t>removed</a:t>
            </a:r>
            <a:r>
              <a:rPr sz="2200" spc="-40" dirty="0">
                <a:latin typeface="Calibri"/>
                <a:cs typeface="Calibri"/>
              </a:rPr>
              <a:t> </a:t>
            </a:r>
            <a:r>
              <a:rPr sz="2200" spc="-10" dirty="0">
                <a:latin typeface="Calibri"/>
                <a:cs typeface="Calibri"/>
              </a:rPr>
              <a:t>element.</a:t>
            </a:r>
            <a:endParaRPr sz="2200" dirty="0">
              <a:latin typeface="Calibri"/>
              <a:cs typeface="Calibri"/>
            </a:endParaRPr>
          </a:p>
        </p:txBody>
      </p:sp>
      <p:pic>
        <p:nvPicPr>
          <p:cNvPr id="5" name="object 2"/>
          <p:cNvPicPr/>
          <p:nvPr/>
        </p:nvPicPr>
        <p:blipFill>
          <a:blip r:embed="rId2" cstate="print"/>
          <a:stretch>
            <a:fillRect/>
          </a:stretch>
        </p:blipFill>
        <p:spPr>
          <a:xfrm>
            <a:off x="11049000" y="5884164"/>
            <a:ext cx="821436" cy="821436"/>
          </a:xfrm>
          <a:prstGeom prst="rect">
            <a:avLst/>
          </a:prstGeom>
        </p:spPr>
      </p:pic>
      <p:sp>
        <p:nvSpPr>
          <p:cNvPr id="6" name="object 2"/>
          <p:cNvSpPr txBox="1"/>
          <p:nvPr/>
        </p:nvSpPr>
        <p:spPr>
          <a:xfrm>
            <a:off x="8305800" y="459740"/>
            <a:ext cx="3720465" cy="2570480"/>
          </a:xfrm>
          <a:prstGeom prst="rect">
            <a:avLst/>
          </a:prstGeom>
        </p:spPr>
        <p:txBody>
          <a:bodyPr vert="horz" wrap="square" lIns="0" tIns="101600" rIns="0" bIns="0" rtlCol="0">
            <a:spAutoFit/>
          </a:bodyPr>
          <a:lstStyle/>
          <a:p>
            <a:pPr marL="314325" indent="-301625">
              <a:spcBef>
                <a:spcPts val="800"/>
              </a:spcBef>
              <a:buClr>
                <a:srgbClr val="808080"/>
              </a:buClr>
              <a:buSzPct val="59090"/>
              <a:buFont typeface="Arial MT"/>
              <a:buChar char="•"/>
              <a:tabLst>
                <a:tab pos="314325" algn="l"/>
              </a:tabLst>
            </a:pPr>
            <a:r>
              <a:rPr sz="2200" dirty="0">
                <a:solidFill>
                  <a:srgbClr val="FF0000"/>
                </a:solidFill>
                <a:latin typeface="Calibri"/>
                <a:cs typeface="Calibri"/>
              </a:rPr>
              <a:t>Connect</a:t>
            </a:r>
            <a:r>
              <a:rPr sz="2200" spc="-50" dirty="0">
                <a:solidFill>
                  <a:srgbClr val="FF0000"/>
                </a:solidFill>
                <a:latin typeface="Calibri"/>
                <a:cs typeface="Calibri"/>
              </a:rPr>
              <a:t> </a:t>
            </a:r>
            <a:r>
              <a:rPr sz="2200" dirty="0">
                <a:solidFill>
                  <a:srgbClr val="FF0000"/>
                </a:solidFill>
                <a:latin typeface="Calibri"/>
                <a:cs typeface="Calibri"/>
              </a:rPr>
              <a:t>two</a:t>
            </a:r>
            <a:r>
              <a:rPr sz="2200" spc="-25" dirty="0">
                <a:solidFill>
                  <a:srgbClr val="FF0000"/>
                </a:solidFill>
                <a:latin typeface="Calibri"/>
                <a:cs typeface="Calibri"/>
              </a:rPr>
              <a:t> </a:t>
            </a:r>
            <a:r>
              <a:rPr sz="2200" spc="-10" dirty="0">
                <a:solidFill>
                  <a:srgbClr val="FF0000"/>
                </a:solidFill>
                <a:latin typeface="Calibri"/>
                <a:cs typeface="Calibri"/>
              </a:rPr>
              <a:t>lists.</a:t>
            </a:r>
            <a:endParaRPr sz="2200" dirty="0">
              <a:latin typeface="Calibri"/>
              <a:cs typeface="Calibri"/>
            </a:endParaRPr>
          </a:p>
          <a:p>
            <a:pPr marL="12700">
              <a:spcBef>
                <a:spcPts val="700"/>
              </a:spcBef>
            </a:pPr>
            <a:r>
              <a:rPr sz="2200" dirty="0">
                <a:latin typeface="Calibri"/>
                <a:cs typeface="Calibri"/>
              </a:rPr>
              <a:t>&gt;&gt;&gt;listone</a:t>
            </a:r>
            <a:r>
              <a:rPr sz="2200" spc="-20" dirty="0">
                <a:latin typeface="Calibri"/>
                <a:cs typeface="Calibri"/>
              </a:rPr>
              <a:t> </a:t>
            </a:r>
            <a:r>
              <a:rPr sz="2200" dirty="0">
                <a:latin typeface="Calibri"/>
                <a:cs typeface="Calibri"/>
              </a:rPr>
              <a:t>=</a:t>
            </a:r>
            <a:r>
              <a:rPr sz="2200" spc="-30" dirty="0">
                <a:latin typeface="Calibri"/>
                <a:cs typeface="Calibri"/>
              </a:rPr>
              <a:t> </a:t>
            </a:r>
            <a:r>
              <a:rPr sz="2200" dirty="0">
                <a:latin typeface="Calibri"/>
                <a:cs typeface="Calibri"/>
              </a:rPr>
              <a:t>[1,</a:t>
            </a:r>
            <a:r>
              <a:rPr sz="2200" spc="-25" dirty="0">
                <a:latin typeface="Calibri"/>
                <a:cs typeface="Calibri"/>
              </a:rPr>
              <a:t> </a:t>
            </a:r>
            <a:r>
              <a:rPr sz="2200" dirty="0">
                <a:latin typeface="Calibri"/>
                <a:cs typeface="Calibri"/>
              </a:rPr>
              <a:t>2,</a:t>
            </a:r>
            <a:r>
              <a:rPr sz="2200" spc="-35" dirty="0">
                <a:latin typeface="Calibri"/>
                <a:cs typeface="Calibri"/>
              </a:rPr>
              <a:t> </a:t>
            </a:r>
            <a:r>
              <a:rPr sz="2200" spc="-25" dirty="0">
                <a:latin typeface="Calibri"/>
                <a:cs typeface="Calibri"/>
              </a:rPr>
              <a:t>3]</a:t>
            </a:r>
            <a:endParaRPr sz="2200" dirty="0">
              <a:latin typeface="Calibri"/>
              <a:cs typeface="Calibri"/>
            </a:endParaRPr>
          </a:p>
          <a:p>
            <a:pPr marL="12700">
              <a:spcBef>
                <a:spcPts val="695"/>
              </a:spcBef>
            </a:pPr>
            <a:r>
              <a:rPr sz="2200" dirty="0">
                <a:latin typeface="Calibri"/>
                <a:cs typeface="Calibri"/>
              </a:rPr>
              <a:t>&gt;&gt;&gt;listtwo</a:t>
            </a:r>
            <a:r>
              <a:rPr sz="2200" spc="-10" dirty="0">
                <a:latin typeface="Calibri"/>
                <a:cs typeface="Calibri"/>
              </a:rPr>
              <a:t> </a:t>
            </a:r>
            <a:r>
              <a:rPr sz="2200" dirty="0">
                <a:latin typeface="Calibri"/>
                <a:cs typeface="Calibri"/>
              </a:rPr>
              <a:t>=</a:t>
            </a:r>
            <a:r>
              <a:rPr sz="2200" spc="-45" dirty="0">
                <a:latin typeface="Calibri"/>
                <a:cs typeface="Calibri"/>
              </a:rPr>
              <a:t> </a:t>
            </a:r>
            <a:r>
              <a:rPr sz="2200" dirty="0">
                <a:latin typeface="Calibri"/>
                <a:cs typeface="Calibri"/>
              </a:rPr>
              <a:t>[4,</a:t>
            </a:r>
            <a:r>
              <a:rPr sz="2200" spc="-30" dirty="0">
                <a:latin typeface="Calibri"/>
                <a:cs typeface="Calibri"/>
              </a:rPr>
              <a:t> </a:t>
            </a:r>
            <a:r>
              <a:rPr sz="2200" dirty="0">
                <a:latin typeface="Calibri"/>
                <a:cs typeface="Calibri"/>
              </a:rPr>
              <a:t>5,</a:t>
            </a:r>
            <a:r>
              <a:rPr sz="2200" spc="-40" dirty="0">
                <a:latin typeface="Calibri"/>
                <a:cs typeface="Calibri"/>
              </a:rPr>
              <a:t> </a:t>
            </a:r>
            <a:r>
              <a:rPr sz="2200" spc="-25" dirty="0">
                <a:latin typeface="Calibri"/>
                <a:cs typeface="Calibri"/>
              </a:rPr>
              <a:t>6]</a:t>
            </a:r>
            <a:endParaRPr sz="2200" dirty="0">
              <a:latin typeface="Calibri"/>
              <a:cs typeface="Calibri"/>
            </a:endParaRPr>
          </a:p>
          <a:p>
            <a:pPr marL="12700">
              <a:spcBef>
                <a:spcPts val="710"/>
              </a:spcBef>
            </a:pPr>
            <a:r>
              <a:rPr sz="2200" dirty="0">
                <a:latin typeface="Calibri"/>
                <a:cs typeface="Calibri"/>
              </a:rPr>
              <a:t>&gt;&gt;&gt;mergedlist</a:t>
            </a:r>
            <a:r>
              <a:rPr sz="2200" spc="5" dirty="0">
                <a:latin typeface="Calibri"/>
                <a:cs typeface="Calibri"/>
              </a:rPr>
              <a:t> </a:t>
            </a:r>
            <a:r>
              <a:rPr sz="2200" dirty="0">
                <a:latin typeface="Calibri"/>
                <a:cs typeface="Calibri"/>
              </a:rPr>
              <a:t>=</a:t>
            </a:r>
            <a:r>
              <a:rPr sz="2200" spc="-15" dirty="0">
                <a:latin typeface="Calibri"/>
                <a:cs typeface="Calibri"/>
              </a:rPr>
              <a:t> </a:t>
            </a:r>
            <a:r>
              <a:rPr sz="2200" dirty="0">
                <a:latin typeface="Calibri"/>
                <a:cs typeface="Calibri"/>
              </a:rPr>
              <a:t>listone</a:t>
            </a:r>
            <a:r>
              <a:rPr sz="2200" spc="-50" dirty="0">
                <a:latin typeface="Calibri"/>
                <a:cs typeface="Calibri"/>
              </a:rPr>
              <a:t> </a:t>
            </a:r>
            <a:r>
              <a:rPr sz="2200" dirty="0">
                <a:latin typeface="Calibri"/>
                <a:cs typeface="Calibri"/>
              </a:rPr>
              <a:t>+</a:t>
            </a:r>
            <a:r>
              <a:rPr sz="2200" spc="-15" dirty="0">
                <a:latin typeface="Calibri"/>
                <a:cs typeface="Calibri"/>
              </a:rPr>
              <a:t> </a:t>
            </a:r>
            <a:r>
              <a:rPr sz="2200" spc="-10" dirty="0">
                <a:latin typeface="Calibri"/>
                <a:cs typeface="Calibri"/>
              </a:rPr>
              <a:t>listtwo</a:t>
            </a:r>
            <a:endParaRPr sz="2200" dirty="0">
              <a:latin typeface="Calibri"/>
              <a:cs typeface="Calibri"/>
            </a:endParaRPr>
          </a:p>
          <a:p>
            <a:pPr marL="12700" marR="1508760">
              <a:lnSpc>
                <a:spcPct val="126400"/>
              </a:lnSpc>
            </a:pPr>
            <a:r>
              <a:rPr sz="2200" spc="-10" dirty="0">
                <a:latin typeface="Calibri"/>
                <a:cs typeface="Calibri"/>
              </a:rPr>
              <a:t>&gt;&gt;&gt;print(mergelist) </a:t>
            </a:r>
            <a:r>
              <a:rPr sz="2200" dirty="0">
                <a:latin typeface="Calibri"/>
                <a:cs typeface="Calibri"/>
              </a:rPr>
              <a:t>[1,</a:t>
            </a:r>
            <a:r>
              <a:rPr sz="2200" spc="-20" dirty="0">
                <a:latin typeface="Calibri"/>
                <a:cs typeface="Calibri"/>
              </a:rPr>
              <a:t> </a:t>
            </a:r>
            <a:r>
              <a:rPr sz="2200" dirty="0">
                <a:latin typeface="Calibri"/>
                <a:cs typeface="Calibri"/>
              </a:rPr>
              <a:t>2,</a:t>
            </a:r>
            <a:r>
              <a:rPr sz="2200" spc="-10" dirty="0">
                <a:latin typeface="Calibri"/>
                <a:cs typeface="Calibri"/>
              </a:rPr>
              <a:t> </a:t>
            </a:r>
            <a:r>
              <a:rPr sz="2200" dirty="0">
                <a:latin typeface="Calibri"/>
                <a:cs typeface="Calibri"/>
              </a:rPr>
              <a:t>3,</a:t>
            </a:r>
            <a:r>
              <a:rPr sz="2200" spc="-15" dirty="0">
                <a:latin typeface="Calibri"/>
                <a:cs typeface="Calibri"/>
              </a:rPr>
              <a:t> </a:t>
            </a:r>
            <a:r>
              <a:rPr sz="2200" dirty="0">
                <a:latin typeface="Calibri"/>
                <a:cs typeface="Calibri"/>
              </a:rPr>
              <a:t>4,</a:t>
            </a:r>
            <a:r>
              <a:rPr sz="2200" spc="-20" dirty="0">
                <a:latin typeface="Calibri"/>
                <a:cs typeface="Calibri"/>
              </a:rPr>
              <a:t> </a:t>
            </a:r>
            <a:r>
              <a:rPr sz="2200" dirty="0">
                <a:latin typeface="Calibri"/>
                <a:cs typeface="Calibri"/>
              </a:rPr>
              <a:t>5,</a:t>
            </a:r>
            <a:r>
              <a:rPr sz="2200" spc="-15" dirty="0">
                <a:latin typeface="Calibri"/>
                <a:cs typeface="Calibri"/>
              </a:rPr>
              <a:t> </a:t>
            </a:r>
            <a:r>
              <a:rPr sz="2200" spc="-25" dirty="0">
                <a:latin typeface="Calibri"/>
                <a:cs typeface="Calibri"/>
              </a:rPr>
              <a:t>6]</a:t>
            </a:r>
            <a:endParaRPr sz="2200" dirty="0">
              <a:latin typeface="Calibri"/>
              <a:cs typeface="Calibri"/>
            </a:endParaRPr>
          </a:p>
        </p:txBody>
      </p:sp>
    </p:spTree>
    <p:extLst>
      <p:ext uri="{BB962C8B-B14F-4D97-AF65-F5344CB8AC3E}">
        <p14:creationId xmlns:p14="http://schemas.microsoft.com/office/powerpoint/2010/main" val="2614768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6540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7751" y="2383785"/>
            <a:ext cx="2393315" cy="1305560"/>
          </a:xfrm>
          <a:prstGeom prst="rect">
            <a:avLst/>
          </a:prstGeom>
        </p:spPr>
        <p:txBody>
          <a:bodyPr vert="horz" wrap="square" lIns="0" tIns="194945" rIns="0" bIns="0" rtlCol="0">
            <a:spAutoFit/>
          </a:bodyPr>
          <a:lstStyle/>
          <a:p>
            <a:pPr marR="1905" algn="ctr">
              <a:spcBef>
                <a:spcPts val="1535"/>
              </a:spcBef>
            </a:pPr>
            <a:r>
              <a:rPr sz="4100" dirty="0"/>
              <a:t>Thanks</a:t>
            </a:r>
          </a:p>
          <a:p>
            <a:pPr algn="ctr">
              <a:spcBef>
                <a:spcPts val="840"/>
              </a:spcBef>
            </a:pPr>
            <a:r>
              <a:rPr sz="2400" spc="-5" dirty="0">
                <a:solidFill>
                  <a:srgbClr val="666666"/>
                </a:solidFill>
                <a:hlinkClick r:id="rId2"/>
              </a:rPr>
              <a:t>www.huawei.com</a:t>
            </a:r>
            <a:endParaRPr sz="2400" dirty="0"/>
          </a:p>
        </p:txBody>
      </p:sp>
      <p:pic>
        <p:nvPicPr>
          <p:cNvPr id="3" name="object 3"/>
          <p:cNvPicPr/>
          <p:nvPr/>
        </p:nvPicPr>
        <p:blipFill>
          <a:blip r:embed="rId3" cstate="print"/>
          <a:stretch>
            <a:fillRect/>
          </a:stretch>
        </p:blipFill>
        <p:spPr>
          <a:xfrm>
            <a:off x="1" y="5961354"/>
            <a:ext cx="10668000" cy="914399"/>
          </a:xfrm>
          <a:prstGeom prst="rect">
            <a:avLst/>
          </a:prstGeom>
        </p:spPr>
      </p:pic>
      <p:sp>
        <p:nvSpPr>
          <p:cNvPr id="5" name="object 4"/>
          <p:cNvSpPr txBox="1"/>
          <p:nvPr/>
        </p:nvSpPr>
        <p:spPr>
          <a:xfrm>
            <a:off x="4757262" y="3454822"/>
            <a:ext cx="2594292" cy="1269578"/>
          </a:xfrm>
          <a:prstGeom prst="rect">
            <a:avLst/>
          </a:prstGeom>
        </p:spPr>
        <p:txBody>
          <a:bodyPr vert="horz" wrap="square" lIns="0" tIns="12700" rIns="0" bIns="0" rtlCol="0">
            <a:spAutoFit/>
          </a:bodyPr>
          <a:lstStyle/>
          <a:p>
            <a:pPr marL="12700" algn="ctr">
              <a:lnSpc>
                <a:spcPct val="200000"/>
              </a:lnSpc>
              <a:spcBef>
                <a:spcPts val="100"/>
              </a:spcBef>
            </a:pPr>
            <a:r>
              <a:rPr lang="en-US" sz="1600" b="1" i="1" spc="-10" dirty="0" smtClean="0">
                <a:latin typeface="Calibri"/>
                <a:cs typeface="Calibri"/>
              </a:rPr>
              <a:t>For Any Question</a:t>
            </a:r>
            <a:endParaRPr lang="ar-EG" sz="1600" b="1" i="1" spc="-10" dirty="0" smtClean="0">
              <a:latin typeface="Calibri"/>
              <a:cs typeface="Calibri"/>
            </a:endParaRPr>
          </a:p>
          <a:p>
            <a:pPr marL="12700" algn="ctr">
              <a:lnSpc>
                <a:spcPct val="200000"/>
              </a:lnSpc>
              <a:spcBef>
                <a:spcPts val="100"/>
              </a:spcBef>
            </a:pPr>
            <a:r>
              <a:rPr lang="en-US" sz="1600" b="1" i="1" spc="-10" dirty="0" smtClean="0">
                <a:latin typeface="Calibri"/>
                <a:cs typeface="Calibri"/>
              </a:rPr>
              <a:t>Engineer/</a:t>
            </a:r>
            <a:r>
              <a:rPr lang="en-US" sz="1600" b="1" i="1" spc="-10" dirty="0" err="1" smtClean="0">
                <a:latin typeface="Calibri"/>
                <a:cs typeface="Calibri"/>
              </a:rPr>
              <a:t>Fady</a:t>
            </a:r>
            <a:r>
              <a:rPr lang="en-US" sz="1600" b="1" i="1" spc="-10" dirty="0" smtClean="0">
                <a:latin typeface="Calibri"/>
                <a:cs typeface="Calibri"/>
              </a:rPr>
              <a:t> </a:t>
            </a:r>
            <a:r>
              <a:rPr lang="en-US" sz="1600" b="1" i="1" spc="-10" dirty="0" err="1" smtClean="0">
                <a:latin typeface="Calibri"/>
                <a:cs typeface="Calibri"/>
              </a:rPr>
              <a:t>Zaher</a:t>
            </a:r>
            <a:endParaRPr lang="en-US" sz="1600" b="1" i="1" spc="-10" dirty="0" smtClean="0">
              <a:latin typeface="Calibri"/>
              <a:cs typeface="Calibri"/>
            </a:endParaRPr>
          </a:p>
          <a:p>
            <a:pPr marL="12700" algn="ctr">
              <a:spcBef>
                <a:spcPts val="100"/>
              </a:spcBef>
            </a:pPr>
            <a:r>
              <a:rPr lang="en-US" sz="1600" b="1" i="1" spc="-10" dirty="0" smtClean="0">
                <a:latin typeface="Calibri"/>
                <a:cs typeface="Calibri"/>
              </a:rPr>
              <a:t>WhatsApp/01273826361</a:t>
            </a:r>
            <a:endParaRPr sz="1600" b="1" i="1" dirty="0">
              <a:latin typeface="Calibri"/>
              <a:cs typeface="Calibri"/>
            </a:endParaRPr>
          </a:p>
        </p:txBody>
      </p:sp>
      <p:pic>
        <p:nvPicPr>
          <p:cNvPr id="7" name="object 2"/>
          <p:cNvPicPr/>
          <p:nvPr/>
        </p:nvPicPr>
        <p:blipFill>
          <a:blip r:embed="rId4" cstate="print"/>
          <a:stretch>
            <a:fillRect/>
          </a:stretch>
        </p:blipFill>
        <p:spPr>
          <a:xfrm>
            <a:off x="11065764" y="5943600"/>
            <a:ext cx="821436" cy="821436"/>
          </a:xfrm>
          <a:prstGeom prst="rect">
            <a:avLst/>
          </a:prstGeom>
        </p:spPr>
      </p:pic>
    </p:spTree>
    <p:extLst>
      <p:ext uri="{BB962C8B-B14F-4D97-AF65-F5344CB8AC3E}">
        <p14:creationId xmlns:p14="http://schemas.microsoft.com/office/powerpoint/2010/main" val="2790722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128859"/>
            <a:ext cx="10358120" cy="814659"/>
          </a:xfrm>
          <a:prstGeom prst="rect">
            <a:avLst/>
          </a:prstGeom>
        </p:spPr>
        <p:txBody>
          <a:bodyPr vert="horz" wrap="square" lIns="0" tIns="136220" rIns="0" bIns="0" rtlCol="0">
            <a:spAutoFit/>
          </a:bodyPr>
          <a:lstStyle/>
          <a:p>
            <a:pPr marL="12700">
              <a:spcBef>
                <a:spcPts val="105"/>
              </a:spcBef>
            </a:pPr>
            <a:r>
              <a:rPr spc="-10" dirty="0"/>
              <a:t>Objectives</a:t>
            </a:r>
          </a:p>
        </p:txBody>
      </p:sp>
      <p:sp>
        <p:nvSpPr>
          <p:cNvPr id="5" name="object 5"/>
          <p:cNvSpPr txBox="1">
            <a:spLocks noGrp="1"/>
          </p:cNvSpPr>
          <p:nvPr>
            <p:ph type="sldNum" sz="quarter" idx="7"/>
          </p:nvPr>
        </p:nvSpPr>
        <p:spPr>
          <a:xfrm>
            <a:off x="10302240" y="6377941"/>
            <a:ext cx="2804160" cy="289823"/>
          </a:xfrm>
          <a:prstGeom prst="rect">
            <a:avLst/>
          </a:prstGeom>
        </p:spPr>
        <p:txBody>
          <a:bodyPr vert="horz" wrap="square" lIns="0" tIns="12700" rIns="0" bIns="0" rtlCol="0">
            <a:spAutoFit/>
          </a:bodyPr>
          <a:lstStyle/>
          <a:p>
            <a:pPr marL="38100">
              <a:spcBef>
                <a:spcPts val="100"/>
              </a:spcBef>
            </a:pPr>
            <a:fld id="{81D60167-4931-47E6-BA6A-407CBD079E47}" type="slidenum">
              <a:rPr spc="-25" dirty="0"/>
              <a:pPr marL="38100">
                <a:spcBef>
                  <a:spcPts val="100"/>
                </a:spcBef>
              </a:pPr>
              <a:t>4</a:t>
            </a:fld>
            <a:endParaRPr spc="-25" dirty="0"/>
          </a:p>
        </p:txBody>
      </p:sp>
      <p:sp>
        <p:nvSpPr>
          <p:cNvPr id="3" name="object 3"/>
          <p:cNvSpPr txBox="1"/>
          <p:nvPr/>
        </p:nvSpPr>
        <p:spPr>
          <a:xfrm>
            <a:off x="685800" y="685800"/>
            <a:ext cx="7183755" cy="1352293"/>
          </a:xfrm>
          <a:prstGeom prst="rect">
            <a:avLst/>
          </a:prstGeom>
        </p:spPr>
        <p:txBody>
          <a:bodyPr vert="horz" wrap="square" lIns="0" tIns="18415" rIns="0" bIns="0" rtlCol="0">
            <a:spAutoFit/>
          </a:bodyPr>
          <a:lstStyle/>
          <a:p>
            <a:pPr marL="355600" marR="194945" indent="-342900">
              <a:lnSpc>
                <a:spcPct val="99600"/>
              </a:lnSpc>
              <a:spcBef>
                <a:spcPts val="145"/>
              </a:spcBef>
              <a:buClr>
                <a:srgbClr val="00004D"/>
              </a:buClr>
              <a:buSzPct val="59375"/>
              <a:buFont typeface="Wingdings"/>
              <a:buChar char=""/>
              <a:tabLst>
                <a:tab pos="355600" algn="l"/>
              </a:tabLst>
            </a:pPr>
            <a:r>
              <a:rPr sz="2000" dirty="0">
                <a:latin typeface="Tahoma"/>
                <a:cs typeface="Tahoma"/>
              </a:rPr>
              <a:t>Define</a:t>
            </a:r>
            <a:r>
              <a:rPr sz="2000" spc="-45" dirty="0">
                <a:latin typeface="Tahoma"/>
                <a:cs typeface="Tahoma"/>
              </a:rPr>
              <a:t> </a:t>
            </a:r>
            <a:r>
              <a:rPr sz="2000" dirty="0">
                <a:latin typeface="Tahoma"/>
                <a:cs typeface="Tahoma"/>
              </a:rPr>
              <a:t>the</a:t>
            </a:r>
            <a:r>
              <a:rPr sz="2000" spc="-50" dirty="0">
                <a:latin typeface="Tahoma"/>
                <a:cs typeface="Tahoma"/>
              </a:rPr>
              <a:t> </a:t>
            </a:r>
            <a:r>
              <a:rPr sz="2000" dirty="0">
                <a:latin typeface="Tahoma"/>
                <a:cs typeface="Tahoma"/>
              </a:rPr>
              <a:t>word</a:t>
            </a:r>
            <a:r>
              <a:rPr sz="2000" spc="-40" dirty="0">
                <a:latin typeface="Tahoma"/>
                <a:cs typeface="Tahoma"/>
              </a:rPr>
              <a:t> </a:t>
            </a:r>
            <a:r>
              <a:rPr sz="2000" spc="-85" dirty="0">
                <a:latin typeface="Tahoma"/>
                <a:cs typeface="Tahoma"/>
              </a:rPr>
              <a:t>computer</a:t>
            </a:r>
            <a:r>
              <a:rPr sz="2000" spc="-95" dirty="0">
                <a:latin typeface="Tahoma"/>
                <a:cs typeface="Tahoma"/>
              </a:rPr>
              <a:t> </a:t>
            </a:r>
            <a:r>
              <a:rPr sz="2000" dirty="0">
                <a:latin typeface="Tahoma"/>
                <a:cs typeface="Tahoma"/>
              </a:rPr>
              <a:t>and</a:t>
            </a:r>
            <a:r>
              <a:rPr sz="2000" spc="-50" dirty="0">
                <a:latin typeface="Tahoma"/>
                <a:cs typeface="Tahoma"/>
              </a:rPr>
              <a:t> </a:t>
            </a:r>
            <a:r>
              <a:rPr sz="2000" spc="-20" dirty="0">
                <a:latin typeface="Tahoma"/>
                <a:cs typeface="Tahoma"/>
              </a:rPr>
              <a:t>name </a:t>
            </a:r>
            <a:r>
              <a:rPr sz="2000" dirty="0">
                <a:latin typeface="Tahoma"/>
                <a:cs typeface="Tahoma"/>
              </a:rPr>
              <a:t>the</a:t>
            </a:r>
            <a:r>
              <a:rPr sz="2000" spc="-45" dirty="0">
                <a:latin typeface="Tahoma"/>
                <a:cs typeface="Tahoma"/>
              </a:rPr>
              <a:t> </a:t>
            </a:r>
            <a:r>
              <a:rPr sz="2000" dirty="0">
                <a:latin typeface="Tahoma"/>
                <a:cs typeface="Tahoma"/>
              </a:rPr>
              <a:t>four</a:t>
            </a:r>
            <a:r>
              <a:rPr sz="2000" spc="-40" dirty="0">
                <a:latin typeface="Tahoma"/>
                <a:cs typeface="Tahoma"/>
              </a:rPr>
              <a:t> </a:t>
            </a:r>
            <a:r>
              <a:rPr sz="2000" dirty="0">
                <a:latin typeface="Tahoma"/>
                <a:cs typeface="Tahoma"/>
              </a:rPr>
              <a:t>basic</a:t>
            </a:r>
            <a:r>
              <a:rPr sz="2000" spc="-40" dirty="0">
                <a:latin typeface="Tahoma"/>
                <a:cs typeface="Tahoma"/>
              </a:rPr>
              <a:t> </a:t>
            </a:r>
            <a:r>
              <a:rPr sz="2000" dirty="0">
                <a:latin typeface="Tahoma"/>
                <a:cs typeface="Tahoma"/>
              </a:rPr>
              <a:t>operations</a:t>
            </a:r>
            <a:r>
              <a:rPr sz="2000" spc="-70" dirty="0">
                <a:latin typeface="Tahoma"/>
                <a:cs typeface="Tahoma"/>
              </a:rPr>
              <a:t> </a:t>
            </a:r>
            <a:r>
              <a:rPr sz="2000" dirty="0">
                <a:latin typeface="Tahoma"/>
                <a:cs typeface="Tahoma"/>
              </a:rPr>
              <a:t>that</a:t>
            </a:r>
            <a:r>
              <a:rPr sz="2000" spc="-40" dirty="0">
                <a:latin typeface="Tahoma"/>
                <a:cs typeface="Tahoma"/>
              </a:rPr>
              <a:t> </a:t>
            </a:r>
            <a:r>
              <a:rPr sz="2000" spc="-50" dirty="0">
                <a:latin typeface="Tahoma"/>
                <a:cs typeface="Tahoma"/>
              </a:rPr>
              <a:t>a </a:t>
            </a:r>
            <a:r>
              <a:rPr sz="2000" dirty="0">
                <a:latin typeface="Tahoma"/>
                <a:cs typeface="Tahoma"/>
              </a:rPr>
              <a:t>computer</a:t>
            </a:r>
            <a:r>
              <a:rPr sz="2000" spc="-35" dirty="0">
                <a:latin typeface="Tahoma"/>
                <a:cs typeface="Tahoma"/>
              </a:rPr>
              <a:t> </a:t>
            </a:r>
            <a:r>
              <a:rPr sz="2000" spc="-10" dirty="0">
                <a:latin typeface="Tahoma"/>
                <a:cs typeface="Tahoma"/>
              </a:rPr>
              <a:t>performs.</a:t>
            </a:r>
            <a:endParaRPr sz="2000" dirty="0">
              <a:latin typeface="Tahoma"/>
              <a:cs typeface="Tahoma"/>
            </a:endParaRPr>
          </a:p>
          <a:p>
            <a:pPr marL="355600" marR="5080" indent="-342900">
              <a:spcBef>
                <a:spcPts val="765"/>
              </a:spcBef>
              <a:buClr>
                <a:srgbClr val="00004D"/>
              </a:buClr>
              <a:buSzPct val="59375"/>
              <a:buFont typeface="Wingdings"/>
              <a:buChar char=""/>
              <a:tabLst>
                <a:tab pos="355600" algn="l"/>
              </a:tabLst>
            </a:pPr>
            <a:r>
              <a:rPr sz="2000" dirty="0">
                <a:latin typeface="Tahoma"/>
                <a:cs typeface="Tahoma"/>
              </a:rPr>
              <a:t>Describe</a:t>
            </a:r>
            <a:r>
              <a:rPr sz="2000" spc="-40" dirty="0">
                <a:latin typeface="Tahoma"/>
                <a:cs typeface="Tahoma"/>
              </a:rPr>
              <a:t> </a:t>
            </a:r>
            <a:r>
              <a:rPr sz="2000" dirty="0">
                <a:latin typeface="Tahoma"/>
                <a:cs typeface="Tahoma"/>
              </a:rPr>
              <a:t>the</a:t>
            </a:r>
            <a:r>
              <a:rPr sz="2000" spc="-45" dirty="0">
                <a:latin typeface="Tahoma"/>
                <a:cs typeface="Tahoma"/>
              </a:rPr>
              <a:t> </a:t>
            </a:r>
            <a:r>
              <a:rPr sz="2000" dirty="0">
                <a:latin typeface="Tahoma"/>
                <a:cs typeface="Tahoma"/>
              </a:rPr>
              <a:t>two</a:t>
            </a:r>
            <a:r>
              <a:rPr sz="2000" spc="-35" dirty="0">
                <a:latin typeface="Tahoma"/>
                <a:cs typeface="Tahoma"/>
              </a:rPr>
              <a:t> </a:t>
            </a:r>
            <a:r>
              <a:rPr sz="2000" dirty="0">
                <a:latin typeface="Tahoma"/>
                <a:cs typeface="Tahoma"/>
              </a:rPr>
              <a:t>main</a:t>
            </a:r>
            <a:r>
              <a:rPr sz="2000" spc="-40" dirty="0">
                <a:latin typeface="Tahoma"/>
                <a:cs typeface="Tahoma"/>
              </a:rPr>
              <a:t> </a:t>
            </a:r>
            <a:r>
              <a:rPr sz="2000" dirty="0">
                <a:latin typeface="Tahoma"/>
                <a:cs typeface="Tahoma"/>
              </a:rPr>
              <a:t>components</a:t>
            </a:r>
            <a:r>
              <a:rPr sz="2000" spc="-50" dirty="0">
                <a:latin typeface="Tahoma"/>
                <a:cs typeface="Tahoma"/>
              </a:rPr>
              <a:t> </a:t>
            </a:r>
            <a:r>
              <a:rPr sz="2000" spc="-25" dirty="0">
                <a:latin typeface="Tahoma"/>
                <a:cs typeface="Tahoma"/>
              </a:rPr>
              <a:t>of </a:t>
            </a:r>
            <a:r>
              <a:rPr sz="2000" dirty="0">
                <a:latin typeface="Tahoma"/>
                <a:cs typeface="Tahoma"/>
              </a:rPr>
              <a:t>a</a:t>
            </a:r>
            <a:r>
              <a:rPr sz="2000" spc="-25" dirty="0">
                <a:latin typeface="Tahoma"/>
                <a:cs typeface="Tahoma"/>
              </a:rPr>
              <a:t> </a:t>
            </a:r>
            <a:r>
              <a:rPr sz="2000" dirty="0">
                <a:latin typeface="Tahoma"/>
                <a:cs typeface="Tahoma"/>
              </a:rPr>
              <a:t>computer</a:t>
            </a:r>
            <a:r>
              <a:rPr sz="2000" spc="-20" dirty="0">
                <a:latin typeface="Tahoma"/>
                <a:cs typeface="Tahoma"/>
              </a:rPr>
              <a:t> </a:t>
            </a:r>
            <a:r>
              <a:rPr sz="2000" dirty="0">
                <a:latin typeface="Tahoma"/>
                <a:cs typeface="Tahoma"/>
              </a:rPr>
              <a:t>system:</a:t>
            </a:r>
            <a:r>
              <a:rPr sz="2000" spc="-20" dirty="0">
                <a:latin typeface="Tahoma"/>
                <a:cs typeface="Tahoma"/>
              </a:rPr>
              <a:t> </a:t>
            </a:r>
            <a:r>
              <a:rPr sz="2000" dirty="0">
                <a:latin typeface="Tahoma"/>
                <a:cs typeface="Tahoma"/>
              </a:rPr>
              <a:t>hardware</a:t>
            </a:r>
            <a:r>
              <a:rPr sz="2000" spc="-35" dirty="0">
                <a:latin typeface="Tahoma"/>
                <a:cs typeface="Tahoma"/>
              </a:rPr>
              <a:t> </a:t>
            </a:r>
            <a:r>
              <a:rPr sz="2000" spc="-25" dirty="0">
                <a:latin typeface="Tahoma"/>
                <a:cs typeface="Tahoma"/>
              </a:rPr>
              <a:t>and </a:t>
            </a:r>
            <a:r>
              <a:rPr sz="2000" spc="-10" dirty="0">
                <a:latin typeface="Tahoma"/>
                <a:cs typeface="Tahoma"/>
              </a:rPr>
              <a:t>software.</a:t>
            </a:r>
            <a:endParaRPr sz="2000" dirty="0">
              <a:latin typeface="Tahoma"/>
              <a:cs typeface="Tahoma"/>
            </a:endParaRPr>
          </a:p>
        </p:txBody>
      </p:sp>
      <p:pic>
        <p:nvPicPr>
          <p:cNvPr id="6" name="object 2"/>
          <p:cNvPicPr/>
          <p:nvPr/>
        </p:nvPicPr>
        <p:blipFill>
          <a:blip r:embed="rId2" cstate="print"/>
          <a:stretch>
            <a:fillRect/>
          </a:stretch>
        </p:blipFill>
        <p:spPr>
          <a:xfrm>
            <a:off x="10913364" y="5577840"/>
            <a:ext cx="821436" cy="821436"/>
          </a:xfrm>
          <a:prstGeom prst="rect">
            <a:avLst/>
          </a:prstGeom>
        </p:spPr>
      </p:pic>
      <p:sp>
        <p:nvSpPr>
          <p:cNvPr id="8" name="object 3"/>
          <p:cNvSpPr txBox="1"/>
          <p:nvPr/>
        </p:nvSpPr>
        <p:spPr>
          <a:xfrm>
            <a:off x="685800" y="2057400"/>
            <a:ext cx="7242175" cy="2065309"/>
          </a:xfrm>
          <a:prstGeom prst="rect">
            <a:avLst/>
          </a:prstGeom>
        </p:spPr>
        <p:txBody>
          <a:bodyPr vert="horz" wrap="square" lIns="0" tIns="13335" rIns="0" bIns="0" rtlCol="0">
            <a:spAutoFit/>
          </a:bodyPr>
          <a:lstStyle/>
          <a:p>
            <a:pPr marL="355600" marR="5080" indent="-342900" algn="just">
              <a:spcBef>
                <a:spcPts val="105"/>
              </a:spcBef>
              <a:buClr>
                <a:srgbClr val="00004D"/>
              </a:buClr>
              <a:buSzPct val="59375"/>
              <a:buFont typeface="Wingdings"/>
              <a:buChar char=""/>
              <a:tabLst>
                <a:tab pos="355600" algn="l"/>
              </a:tabLst>
            </a:pPr>
            <a:r>
              <a:rPr sz="2000" dirty="0">
                <a:latin typeface="Tahoma"/>
                <a:cs typeface="Tahoma"/>
              </a:rPr>
              <a:t>Provide</a:t>
            </a:r>
            <a:r>
              <a:rPr sz="2000" spc="-45" dirty="0">
                <a:latin typeface="Tahoma"/>
                <a:cs typeface="Tahoma"/>
              </a:rPr>
              <a:t> </a:t>
            </a:r>
            <a:r>
              <a:rPr sz="2000" dirty="0">
                <a:latin typeface="Tahoma"/>
                <a:cs typeface="Tahoma"/>
              </a:rPr>
              <a:t>examples</a:t>
            </a:r>
            <a:r>
              <a:rPr sz="2000" spc="-45" dirty="0">
                <a:latin typeface="Tahoma"/>
                <a:cs typeface="Tahoma"/>
              </a:rPr>
              <a:t> </a:t>
            </a:r>
            <a:r>
              <a:rPr sz="2000" dirty="0">
                <a:latin typeface="Tahoma"/>
                <a:cs typeface="Tahoma"/>
              </a:rPr>
              <a:t>of</a:t>
            </a:r>
            <a:r>
              <a:rPr sz="2000" spc="-55" dirty="0">
                <a:latin typeface="Tahoma"/>
                <a:cs typeface="Tahoma"/>
              </a:rPr>
              <a:t> </a:t>
            </a:r>
            <a:r>
              <a:rPr sz="2000" dirty="0">
                <a:latin typeface="Tahoma"/>
                <a:cs typeface="Tahoma"/>
              </a:rPr>
              <a:t>hardware</a:t>
            </a:r>
            <a:r>
              <a:rPr sz="2000" spc="-55" dirty="0">
                <a:latin typeface="Tahoma"/>
                <a:cs typeface="Tahoma"/>
              </a:rPr>
              <a:t> </a:t>
            </a:r>
            <a:r>
              <a:rPr sz="2000" spc="-10" dirty="0">
                <a:latin typeface="Tahoma"/>
                <a:cs typeface="Tahoma"/>
              </a:rPr>
              <a:t>devices </a:t>
            </a:r>
            <a:r>
              <a:rPr sz="2000" dirty="0">
                <a:latin typeface="Tahoma"/>
                <a:cs typeface="Tahoma"/>
              </a:rPr>
              <a:t>that</a:t>
            </a:r>
            <a:r>
              <a:rPr sz="2000" spc="-75" dirty="0">
                <a:latin typeface="Tahoma"/>
                <a:cs typeface="Tahoma"/>
              </a:rPr>
              <a:t> </a:t>
            </a:r>
            <a:r>
              <a:rPr sz="2000" dirty="0">
                <a:latin typeface="Tahoma"/>
                <a:cs typeface="Tahoma"/>
              </a:rPr>
              <a:t>handle</a:t>
            </a:r>
            <a:r>
              <a:rPr sz="2000" spc="-70" dirty="0">
                <a:latin typeface="Tahoma"/>
                <a:cs typeface="Tahoma"/>
              </a:rPr>
              <a:t> </a:t>
            </a:r>
            <a:r>
              <a:rPr sz="2000" dirty="0">
                <a:latin typeface="Tahoma"/>
                <a:cs typeface="Tahoma"/>
              </a:rPr>
              <a:t>input,</a:t>
            </a:r>
            <a:r>
              <a:rPr sz="2000" spc="-70" dirty="0">
                <a:latin typeface="Tahoma"/>
                <a:cs typeface="Tahoma"/>
              </a:rPr>
              <a:t> </a:t>
            </a:r>
            <a:r>
              <a:rPr sz="2000" dirty="0">
                <a:latin typeface="Tahoma"/>
                <a:cs typeface="Tahoma"/>
              </a:rPr>
              <a:t>processing,</a:t>
            </a:r>
            <a:r>
              <a:rPr sz="2000" spc="-70" dirty="0">
                <a:latin typeface="Tahoma"/>
                <a:cs typeface="Tahoma"/>
              </a:rPr>
              <a:t> </a:t>
            </a:r>
            <a:r>
              <a:rPr sz="2000" spc="-10" dirty="0">
                <a:latin typeface="Tahoma"/>
                <a:cs typeface="Tahoma"/>
              </a:rPr>
              <a:t>output, </a:t>
            </a:r>
            <a:r>
              <a:rPr sz="2000" dirty="0">
                <a:latin typeface="Tahoma"/>
                <a:cs typeface="Tahoma"/>
              </a:rPr>
              <a:t>and</a:t>
            </a:r>
            <a:r>
              <a:rPr sz="2000" spc="-25" dirty="0">
                <a:latin typeface="Tahoma"/>
                <a:cs typeface="Tahoma"/>
              </a:rPr>
              <a:t> </a:t>
            </a:r>
            <a:r>
              <a:rPr sz="2000" dirty="0">
                <a:latin typeface="Tahoma"/>
                <a:cs typeface="Tahoma"/>
              </a:rPr>
              <a:t>storage</a:t>
            </a:r>
            <a:r>
              <a:rPr sz="2000" spc="-40" dirty="0">
                <a:latin typeface="Tahoma"/>
                <a:cs typeface="Tahoma"/>
              </a:rPr>
              <a:t> </a:t>
            </a:r>
            <a:r>
              <a:rPr sz="2000" spc="-10" dirty="0">
                <a:latin typeface="Tahoma"/>
                <a:cs typeface="Tahoma"/>
              </a:rPr>
              <a:t>tasks.</a:t>
            </a:r>
            <a:endParaRPr sz="2000" dirty="0">
              <a:latin typeface="Tahoma"/>
              <a:cs typeface="Tahoma"/>
            </a:endParaRPr>
          </a:p>
          <a:p>
            <a:pPr marL="355600" marR="391160" indent="-342900">
              <a:spcBef>
                <a:spcPts val="770"/>
              </a:spcBef>
              <a:buClr>
                <a:srgbClr val="00004D"/>
              </a:buClr>
              <a:buSzPct val="59375"/>
              <a:buFont typeface="Wingdings"/>
              <a:buChar char=""/>
              <a:tabLst>
                <a:tab pos="355600" algn="l"/>
              </a:tabLst>
            </a:pPr>
            <a:r>
              <a:rPr sz="2000" dirty="0">
                <a:latin typeface="Tahoma"/>
                <a:cs typeface="Tahoma"/>
              </a:rPr>
              <a:t>Give</a:t>
            </a:r>
            <a:r>
              <a:rPr sz="2000" spc="-50" dirty="0">
                <a:latin typeface="Tahoma"/>
                <a:cs typeface="Tahoma"/>
              </a:rPr>
              <a:t> </a:t>
            </a:r>
            <a:r>
              <a:rPr sz="2000" dirty="0">
                <a:latin typeface="Tahoma"/>
                <a:cs typeface="Tahoma"/>
              </a:rPr>
              <a:t>an</a:t>
            </a:r>
            <a:r>
              <a:rPr sz="2000" spc="-45" dirty="0">
                <a:latin typeface="Tahoma"/>
                <a:cs typeface="Tahoma"/>
              </a:rPr>
              <a:t> </a:t>
            </a:r>
            <a:r>
              <a:rPr sz="2000" dirty="0">
                <a:latin typeface="Tahoma"/>
                <a:cs typeface="Tahoma"/>
              </a:rPr>
              <a:t>example</a:t>
            </a:r>
            <a:r>
              <a:rPr sz="2000" spc="-50" dirty="0">
                <a:latin typeface="Tahoma"/>
                <a:cs typeface="Tahoma"/>
              </a:rPr>
              <a:t> </a:t>
            </a:r>
            <a:r>
              <a:rPr sz="2000" dirty="0">
                <a:latin typeface="Tahoma"/>
                <a:cs typeface="Tahoma"/>
              </a:rPr>
              <a:t>of</a:t>
            </a:r>
            <a:r>
              <a:rPr sz="2000" spc="-55" dirty="0">
                <a:latin typeface="Tahoma"/>
                <a:cs typeface="Tahoma"/>
              </a:rPr>
              <a:t> </a:t>
            </a:r>
            <a:r>
              <a:rPr sz="2000" dirty="0">
                <a:latin typeface="Tahoma"/>
                <a:cs typeface="Tahoma"/>
              </a:rPr>
              <a:t>the</a:t>
            </a:r>
            <a:r>
              <a:rPr sz="2000" spc="-50" dirty="0">
                <a:latin typeface="Tahoma"/>
                <a:cs typeface="Tahoma"/>
              </a:rPr>
              <a:t> </a:t>
            </a:r>
            <a:r>
              <a:rPr sz="2000" spc="-10" dirty="0">
                <a:latin typeface="Tahoma"/>
                <a:cs typeface="Tahoma"/>
              </a:rPr>
              <a:t>information- </a:t>
            </a:r>
            <a:r>
              <a:rPr sz="2000" dirty="0">
                <a:latin typeface="Tahoma"/>
                <a:cs typeface="Tahoma"/>
              </a:rPr>
              <a:t>processing</a:t>
            </a:r>
            <a:r>
              <a:rPr sz="2000" spc="-40" dirty="0">
                <a:latin typeface="Tahoma"/>
                <a:cs typeface="Tahoma"/>
              </a:rPr>
              <a:t> </a:t>
            </a:r>
            <a:r>
              <a:rPr sz="2000" dirty="0">
                <a:latin typeface="Tahoma"/>
                <a:cs typeface="Tahoma"/>
              </a:rPr>
              <a:t>cycle</a:t>
            </a:r>
            <a:r>
              <a:rPr sz="2000" spc="-35" dirty="0">
                <a:latin typeface="Tahoma"/>
                <a:cs typeface="Tahoma"/>
              </a:rPr>
              <a:t> </a:t>
            </a:r>
            <a:r>
              <a:rPr sz="2000" dirty="0">
                <a:latin typeface="Tahoma"/>
                <a:cs typeface="Tahoma"/>
              </a:rPr>
              <a:t>in</a:t>
            </a:r>
            <a:r>
              <a:rPr sz="2000" spc="-30" dirty="0">
                <a:latin typeface="Tahoma"/>
                <a:cs typeface="Tahoma"/>
              </a:rPr>
              <a:t> </a:t>
            </a:r>
            <a:r>
              <a:rPr sz="2000" spc="-10" dirty="0">
                <a:latin typeface="Tahoma"/>
                <a:cs typeface="Tahoma"/>
              </a:rPr>
              <a:t>action.</a:t>
            </a:r>
            <a:endParaRPr sz="2000" dirty="0">
              <a:latin typeface="Tahoma"/>
              <a:cs typeface="Tahoma"/>
            </a:endParaRPr>
          </a:p>
          <a:p>
            <a:pPr marL="355600" marR="149860" indent="-342900">
              <a:spcBef>
                <a:spcPts val="770"/>
              </a:spcBef>
              <a:buClr>
                <a:srgbClr val="00004D"/>
              </a:buClr>
              <a:buSzPct val="59375"/>
              <a:buFont typeface="Wingdings"/>
              <a:buChar char=""/>
              <a:tabLst>
                <a:tab pos="355600" algn="l"/>
              </a:tabLst>
            </a:pPr>
            <a:r>
              <a:rPr sz="2000" dirty="0">
                <a:latin typeface="Tahoma"/>
                <a:cs typeface="Tahoma"/>
              </a:rPr>
              <a:t>Discuss</a:t>
            </a:r>
            <a:r>
              <a:rPr sz="2000" spc="-65" dirty="0">
                <a:latin typeface="Tahoma"/>
                <a:cs typeface="Tahoma"/>
              </a:rPr>
              <a:t> </a:t>
            </a:r>
            <a:r>
              <a:rPr sz="2000" dirty="0">
                <a:latin typeface="Tahoma"/>
                <a:cs typeface="Tahoma"/>
              </a:rPr>
              <a:t>the</a:t>
            </a:r>
            <a:r>
              <a:rPr sz="2000" spc="-45" dirty="0">
                <a:latin typeface="Tahoma"/>
                <a:cs typeface="Tahoma"/>
              </a:rPr>
              <a:t> </a:t>
            </a:r>
            <a:r>
              <a:rPr sz="2000" dirty="0">
                <a:latin typeface="Tahoma"/>
                <a:cs typeface="Tahoma"/>
              </a:rPr>
              <a:t>two</a:t>
            </a:r>
            <a:r>
              <a:rPr sz="2000" spc="-55" dirty="0">
                <a:latin typeface="Tahoma"/>
                <a:cs typeface="Tahoma"/>
              </a:rPr>
              <a:t> </a:t>
            </a:r>
            <a:r>
              <a:rPr sz="2000" dirty="0">
                <a:latin typeface="Tahoma"/>
                <a:cs typeface="Tahoma"/>
              </a:rPr>
              <a:t>major</a:t>
            </a:r>
            <a:r>
              <a:rPr sz="2000" spc="-60" dirty="0">
                <a:latin typeface="Tahoma"/>
                <a:cs typeface="Tahoma"/>
              </a:rPr>
              <a:t> </a:t>
            </a:r>
            <a:r>
              <a:rPr sz="2000" dirty="0">
                <a:latin typeface="Tahoma"/>
                <a:cs typeface="Tahoma"/>
              </a:rPr>
              <a:t>categories</a:t>
            </a:r>
            <a:r>
              <a:rPr sz="2000" spc="-65" dirty="0">
                <a:latin typeface="Tahoma"/>
                <a:cs typeface="Tahoma"/>
              </a:rPr>
              <a:t> </a:t>
            </a:r>
            <a:r>
              <a:rPr sz="2000" spc="-25" dirty="0">
                <a:latin typeface="Tahoma"/>
                <a:cs typeface="Tahoma"/>
              </a:rPr>
              <a:t>and </a:t>
            </a:r>
            <a:r>
              <a:rPr sz="2000" dirty="0">
                <a:latin typeface="Tahoma"/>
                <a:cs typeface="Tahoma"/>
              </a:rPr>
              <a:t>the</a:t>
            </a:r>
            <a:r>
              <a:rPr sz="2000" spc="-55" dirty="0">
                <a:latin typeface="Tahoma"/>
                <a:cs typeface="Tahoma"/>
              </a:rPr>
              <a:t> </a:t>
            </a:r>
            <a:r>
              <a:rPr sz="2000" dirty="0">
                <a:latin typeface="Tahoma"/>
                <a:cs typeface="Tahoma"/>
              </a:rPr>
              <a:t>various</a:t>
            </a:r>
            <a:r>
              <a:rPr sz="2000" spc="-50" dirty="0">
                <a:latin typeface="Tahoma"/>
                <a:cs typeface="Tahoma"/>
              </a:rPr>
              <a:t> </a:t>
            </a:r>
            <a:r>
              <a:rPr sz="2000" dirty="0">
                <a:latin typeface="Tahoma"/>
                <a:cs typeface="Tahoma"/>
              </a:rPr>
              <a:t>types</a:t>
            </a:r>
            <a:r>
              <a:rPr sz="2000" spc="-50" dirty="0">
                <a:latin typeface="Tahoma"/>
                <a:cs typeface="Tahoma"/>
              </a:rPr>
              <a:t> </a:t>
            </a:r>
            <a:r>
              <a:rPr sz="2000" dirty="0">
                <a:latin typeface="Tahoma"/>
                <a:cs typeface="Tahoma"/>
              </a:rPr>
              <a:t>of</a:t>
            </a:r>
            <a:r>
              <a:rPr sz="2000" spc="-50" dirty="0">
                <a:latin typeface="Tahoma"/>
                <a:cs typeface="Tahoma"/>
              </a:rPr>
              <a:t> </a:t>
            </a:r>
            <a:r>
              <a:rPr sz="2000" spc="-10" dirty="0">
                <a:latin typeface="Tahoma"/>
                <a:cs typeface="Tahoma"/>
              </a:rPr>
              <a:t>computers.</a:t>
            </a:r>
            <a:endParaRPr sz="2000" dirty="0">
              <a:latin typeface="Tahoma"/>
              <a:cs typeface="Tahoma"/>
            </a:endParaRPr>
          </a:p>
        </p:txBody>
      </p:sp>
      <p:sp>
        <p:nvSpPr>
          <p:cNvPr id="9" name="object 2"/>
          <p:cNvSpPr txBox="1">
            <a:spLocks/>
          </p:cNvSpPr>
          <p:nvPr/>
        </p:nvSpPr>
        <p:spPr>
          <a:xfrm>
            <a:off x="228600" y="3962400"/>
            <a:ext cx="10358120" cy="691548"/>
          </a:xfrm>
          <a:prstGeom prst="rect">
            <a:avLst/>
          </a:prstGeom>
        </p:spPr>
        <p:txBody>
          <a:bodyPr vert="horz" wrap="square" lIns="0" tIns="136220" rIns="0" bIns="0" rtlCol="0">
            <a:spAutoFit/>
          </a:bodyPr>
          <a:lstStyle>
            <a:lvl1pPr>
              <a:defRPr sz="4400" b="0" i="0">
                <a:solidFill>
                  <a:srgbClr val="C00000"/>
                </a:solidFill>
                <a:latin typeface="Calibri Light"/>
                <a:ea typeface="+mj-ea"/>
                <a:cs typeface="Calibri Light"/>
              </a:defRPr>
            </a:lvl1pPr>
          </a:lstStyle>
          <a:p>
            <a:pPr marL="12700">
              <a:spcBef>
                <a:spcPts val="105"/>
              </a:spcBef>
            </a:pPr>
            <a:r>
              <a:rPr lang="en-US" sz="3600" kern="0" dirty="0" smtClean="0"/>
              <a:t>Computer</a:t>
            </a:r>
            <a:r>
              <a:rPr lang="en-US" sz="3600" kern="0" spc="-40" dirty="0" smtClean="0"/>
              <a:t> </a:t>
            </a:r>
            <a:r>
              <a:rPr lang="en-US" sz="3600" kern="0" spc="-10" dirty="0" smtClean="0"/>
              <a:t>Fundamentals</a:t>
            </a:r>
            <a:endParaRPr lang="en-US" sz="3600" kern="0" spc="-10" dirty="0"/>
          </a:p>
        </p:txBody>
      </p:sp>
      <p:sp>
        <p:nvSpPr>
          <p:cNvPr id="10" name="object 3"/>
          <p:cNvSpPr txBox="1"/>
          <p:nvPr/>
        </p:nvSpPr>
        <p:spPr>
          <a:xfrm>
            <a:off x="381000" y="4775229"/>
            <a:ext cx="7360920" cy="1244571"/>
          </a:xfrm>
          <a:prstGeom prst="rect">
            <a:avLst/>
          </a:prstGeom>
        </p:spPr>
        <p:txBody>
          <a:bodyPr vert="horz" wrap="square" lIns="0" tIns="13335" rIns="0" bIns="0" rtlCol="0">
            <a:spAutoFit/>
          </a:bodyPr>
          <a:lstStyle/>
          <a:p>
            <a:pPr marL="355600" marR="92075" indent="-342900">
              <a:spcBef>
                <a:spcPts val="105"/>
              </a:spcBef>
              <a:buClr>
                <a:srgbClr val="00004D"/>
              </a:buClr>
              <a:buSzPct val="59375"/>
              <a:buFont typeface="Wingdings"/>
              <a:buChar char=""/>
              <a:tabLst>
                <a:tab pos="355600" algn="l"/>
              </a:tabLst>
            </a:pPr>
            <a:r>
              <a:rPr sz="2000" dirty="0">
                <a:latin typeface="Tahoma"/>
                <a:cs typeface="Tahoma"/>
              </a:rPr>
              <a:t>A</a:t>
            </a:r>
            <a:r>
              <a:rPr sz="2000" spc="-25" dirty="0">
                <a:latin typeface="Tahoma"/>
                <a:cs typeface="Tahoma"/>
              </a:rPr>
              <a:t> </a:t>
            </a:r>
            <a:r>
              <a:rPr sz="2000" b="1" dirty="0">
                <a:latin typeface="Tahoma"/>
                <a:cs typeface="Tahoma"/>
              </a:rPr>
              <a:t>computer</a:t>
            </a:r>
            <a:r>
              <a:rPr sz="2000" b="1" spc="-15" dirty="0">
                <a:latin typeface="Tahoma"/>
                <a:cs typeface="Tahoma"/>
              </a:rPr>
              <a:t> </a:t>
            </a:r>
            <a:r>
              <a:rPr sz="2000" dirty="0">
                <a:latin typeface="Tahoma"/>
                <a:cs typeface="Tahoma"/>
              </a:rPr>
              <a:t>is</a:t>
            </a:r>
            <a:r>
              <a:rPr sz="2000" spc="-25" dirty="0">
                <a:latin typeface="Tahoma"/>
                <a:cs typeface="Tahoma"/>
              </a:rPr>
              <a:t> </a:t>
            </a:r>
            <a:r>
              <a:rPr sz="2000" dirty="0">
                <a:latin typeface="Tahoma"/>
                <a:cs typeface="Tahoma"/>
              </a:rPr>
              <a:t>a</a:t>
            </a:r>
            <a:r>
              <a:rPr sz="2000" spc="-35" dirty="0">
                <a:latin typeface="Tahoma"/>
                <a:cs typeface="Tahoma"/>
              </a:rPr>
              <a:t> </a:t>
            </a:r>
            <a:r>
              <a:rPr sz="2000" dirty="0">
                <a:latin typeface="Tahoma"/>
                <a:cs typeface="Tahoma"/>
              </a:rPr>
              <a:t>device</a:t>
            </a:r>
            <a:r>
              <a:rPr sz="2000" spc="-25" dirty="0">
                <a:latin typeface="Tahoma"/>
                <a:cs typeface="Tahoma"/>
              </a:rPr>
              <a:t> </a:t>
            </a:r>
            <a:r>
              <a:rPr sz="2000" dirty="0">
                <a:latin typeface="Tahoma"/>
                <a:cs typeface="Tahoma"/>
              </a:rPr>
              <a:t>that</a:t>
            </a:r>
            <a:r>
              <a:rPr sz="2000" spc="-25" dirty="0">
                <a:latin typeface="Tahoma"/>
                <a:cs typeface="Tahoma"/>
              </a:rPr>
              <a:t> </a:t>
            </a:r>
            <a:r>
              <a:rPr sz="2000" spc="-10" dirty="0">
                <a:latin typeface="Tahoma"/>
                <a:cs typeface="Tahoma"/>
              </a:rPr>
              <a:t>performs </a:t>
            </a:r>
            <a:r>
              <a:rPr sz="2000" dirty="0">
                <a:latin typeface="Tahoma"/>
                <a:cs typeface="Tahoma"/>
              </a:rPr>
              <a:t>the</a:t>
            </a:r>
            <a:r>
              <a:rPr sz="2000" spc="-40" dirty="0">
                <a:latin typeface="Tahoma"/>
                <a:cs typeface="Tahoma"/>
              </a:rPr>
              <a:t> </a:t>
            </a:r>
            <a:r>
              <a:rPr sz="2000" spc="-10" dirty="0">
                <a:latin typeface="Tahoma"/>
                <a:cs typeface="Tahoma"/>
              </a:rPr>
              <a:t>information-</a:t>
            </a:r>
            <a:r>
              <a:rPr sz="2000" dirty="0">
                <a:latin typeface="Tahoma"/>
                <a:cs typeface="Tahoma"/>
              </a:rPr>
              <a:t>processing</a:t>
            </a:r>
            <a:r>
              <a:rPr sz="2000" spc="-40" dirty="0">
                <a:latin typeface="Tahoma"/>
                <a:cs typeface="Tahoma"/>
              </a:rPr>
              <a:t> </a:t>
            </a:r>
            <a:r>
              <a:rPr sz="2000" spc="-10" dirty="0">
                <a:latin typeface="Tahoma"/>
                <a:cs typeface="Tahoma"/>
              </a:rPr>
              <a:t>cycle.</a:t>
            </a:r>
            <a:endParaRPr sz="2000" dirty="0">
              <a:latin typeface="Tahoma"/>
              <a:cs typeface="Tahoma"/>
            </a:endParaRPr>
          </a:p>
          <a:p>
            <a:pPr marL="355600" marR="5080" indent="-342900">
              <a:buClr>
                <a:srgbClr val="00004D"/>
              </a:buClr>
              <a:buSzPct val="59375"/>
              <a:buFont typeface="Wingdings"/>
              <a:buChar char=""/>
              <a:tabLst>
                <a:tab pos="355600" algn="l"/>
              </a:tabLst>
            </a:pPr>
            <a:r>
              <a:rPr sz="2000" dirty="0">
                <a:latin typeface="Tahoma"/>
                <a:cs typeface="Tahoma"/>
              </a:rPr>
              <a:t>The </a:t>
            </a:r>
            <a:r>
              <a:rPr sz="2000" b="1" spc="-10" dirty="0">
                <a:latin typeface="Tahoma"/>
                <a:cs typeface="Tahoma"/>
              </a:rPr>
              <a:t>information-</a:t>
            </a:r>
            <a:r>
              <a:rPr sz="2000" b="1" dirty="0">
                <a:latin typeface="Tahoma"/>
                <a:cs typeface="Tahoma"/>
              </a:rPr>
              <a:t>processing</a:t>
            </a:r>
            <a:r>
              <a:rPr sz="2000" b="1" spc="-50" dirty="0">
                <a:latin typeface="Tahoma"/>
                <a:cs typeface="Tahoma"/>
              </a:rPr>
              <a:t> </a:t>
            </a:r>
            <a:r>
              <a:rPr sz="2000" b="1" spc="-10" dirty="0">
                <a:latin typeface="Tahoma"/>
                <a:cs typeface="Tahoma"/>
              </a:rPr>
              <a:t>cycle </a:t>
            </a:r>
            <a:r>
              <a:rPr sz="2000" dirty="0">
                <a:latin typeface="Tahoma"/>
                <a:cs typeface="Tahoma"/>
              </a:rPr>
              <a:t>consists</a:t>
            </a:r>
            <a:r>
              <a:rPr sz="2000" spc="-55" dirty="0">
                <a:latin typeface="Tahoma"/>
                <a:cs typeface="Tahoma"/>
              </a:rPr>
              <a:t> </a:t>
            </a:r>
            <a:r>
              <a:rPr sz="2000" dirty="0">
                <a:latin typeface="Tahoma"/>
                <a:cs typeface="Tahoma"/>
              </a:rPr>
              <a:t>of</a:t>
            </a:r>
            <a:r>
              <a:rPr sz="2000" spc="-35" dirty="0">
                <a:latin typeface="Tahoma"/>
                <a:cs typeface="Tahoma"/>
              </a:rPr>
              <a:t> </a:t>
            </a:r>
            <a:r>
              <a:rPr sz="2000" dirty="0">
                <a:latin typeface="Tahoma"/>
                <a:cs typeface="Tahoma"/>
              </a:rPr>
              <a:t>four</a:t>
            </a:r>
            <a:r>
              <a:rPr sz="2000" spc="-35" dirty="0">
                <a:latin typeface="Tahoma"/>
                <a:cs typeface="Tahoma"/>
              </a:rPr>
              <a:t> </a:t>
            </a:r>
            <a:r>
              <a:rPr sz="2000" dirty="0">
                <a:latin typeface="Tahoma"/>
                <a:cs typeface="Tahoma"/>
              </a:rPr>
              <a:t>basic</a:t>
            </a:r>
            <a:r>
              <a:rPr sz="2000" spc="-50" dirty="0">
                <a:latin typeface="Tahoma"/>
                <a:cs typeface="Tahoma"/>
              </a:rPr>
              <a:t> </a:t>
            </a:r>
            <a:r>
              <a:rPr sz="2000" spc="-10" dirty="0">
                <a:latin typeface="Tahoma"/>
                <a:cs typeface="Tahoma"/>
              </a:rPr>
              <a:t>operations: </a:t>
            </a:r>
            <a:r>
              <a:rPr sz="2000" dirty="0">
                <a:latin typeface="Tahoma"/>
                <a:cs typeface="Tahoma"/>
              </a:rPr>
              <a:t>input,</a:t>
            </a:r>
            <a:r>
              <a:rPr sz="2000" spc="-50" dirty="0">
                <a:latin typeface="Tahoma"/>
                <a:cs typeface="Tahoma"/>
              </a:rPr>
              <a:t> </a:t>
            </a:r>
            <a:r>
              <a:rPr sz="2000" dirty="0">
                <a:latin typeface="Tahoma"/>
                <a:cs typeface="Tahoma"/>
              </a:rPr>
              <a:t>processing,</a:t>
            </a:r>
            <a:r>
              <a:rPr sz="2000" spc="-50" dirty="0">
                <a:latin typeface="Tahoma"/>
                <a:cs typeface="Tahoma"/>
              </a:rPr>
              <a:t> </a:t>
            </a:r>
            <a:r>
              <a:rPr sz="2000" dirty="0">
                <a:latin typeface="Tahoma"/>
                <a:cs typeface="Tahoma"/>
              </a:rPr>
              <a:t>output,</a:t>
            </a:r>
            <a:r>
              <a:rPr sz="2000" spc="-50" dirty="0">
                <a:latin typeface="Tahoma"/>
                <a:cs typeface="Tahoma"/>
              </a:rPr>
              <a:t> </a:t>
            </a:r>
            <a:r>
              <a:rPr sz="2000" dirty="0">
                <a:latin typeface="Tahoma"/>
                <a:cs typeface="Tahoma"/>
              </a:rPr>
              <a:t>and</a:t>
            </a:r>
            <a:r>
              <a:rPr sz="2000" spc="-50" dirty="0">
                <a:latin typeface="Tahoma"/>
                <a:cs typeface="Tahoma"/>
              </a:rPr>
              <a:t> </a:t>
            </a:r>
            <a:r>
              <a:rPr sz="2000" spc="-10" dirty="0">
                <a:latin typeface="Tahoma"/>
                <a:cs typeface="Tahoma"/>
              </a:rPr>
              <a:t>storage.</a:t>
            </a:r>
            <a:endParaRPr sz="2000" dirty="0">
              <a:latin typeface="Tahoma"/>
              <a:cs typeface="Tahoma"/>
            </a:endParaRPr>
          </a:p>
        </p:txBody>
      </p:sp>
    </p:spTree>
    <p:extLst>
      <p:ext uri="{BB962C8B-B14F-4D97-AF65-F5344CB8AC3E}">
        <p14:creationId xmlns:p14="http://schemas.microsoft.com/office/powerpoint/2010/main" val="32114559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5" dur="10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 calcmode="lin" valueType="num">
                                      <p:cBhvr>
                                        <p:cTn id="30"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8">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8">
                                            <p:txEl>
                                              <p:pRg st="1" end="1"/>
                                            </p:txEl>
                                          </p:spTgt>
                                        </p:tgtEl>
                                        <p:attrNameLst>
                                          <p:attrName>style.visibility</p:attrName>
                                        </p:attrNameLst>
                                      </p:cBhvr>
                                      <p:to>
                                        <p:strVal val="visible"/>
                                      </p:to>
                                    </p:set>
                                    <p:anim calcmode="lin" valueType="num">
                                      <p:cBhvr>
                                        <p:cTn id="38" dur="1000" fill="hold"/>
                                        <p:tgtEl>
                                          <p:spTgt spid="8">
                                            <p:txEl>
                                              <p:pRg st="1" end="1"/>
                                            </p:txEl>
                                          </p:spTgt>
                                        </p:tgtEl>
                                        <p:attrNameLst>
                                          <p:attrName>ppt_w</p:attrName>
                                        </p:attrNameLst>
                                      </p:cBhvr>
                                      <p:tavLst>
                                        <p:tav tm="0">
                                          <p:val>
                                            <p:fltVal val="0"/>
                                          </p:val>
                                        </p:tav>
                                        <p:tav tm="100000">
                                          <p:val>
                                            <p:strVal val="#ppt_w"/>
                                          </p:val>
                                        </p:tav>
                                      </p:tavLst>
                                    </p:anim>
                                    <p:anim calcmode="lin" valueType="num">
                                      <p:cBhvr>
                                        <p:cTn id="39" dur="1000" fill="hold"/>
                                        <p:tgtEl>
                                          <p:spTgt spid="8">
                                            <p:txEl>
                                              <p:pRg st="1" end="1"/>
                                            </p:txEl>
                                          </p:spTgt>
                                        </p:tgtEl>
                                        <p:attrNameLst>
                                          <p:attrName>ppt_h</p:attrName>
                                        </p:attrNameLst>
                                      </p:cBhvr>
                                      <p:tavLst>
                                        <p:tav tm="0">
                                          <p:val>
                                            <p:fltVal val="0"/>
                                          </p:val>
                                        </p:tav>
                                        <p:tav tm="100000">
                                          <p:val>
                                            <p:strVal val="#ppt_h"/>
                                          </p:val>
                                        </p:tav>
                                      </p:tavLst>
                                    </p:anim>
                                    <p:anim calcmode="lin" valueType="num">
                                      <p:cBhvr>
                                        <p:cTn id="40" dur="1000" fill="hold"/>
                                        <p:tgtEl>
                                          <p:spTgt spid="8">
                                            <p:txEl>
                                              <p:pRg st="1" end="1"/>
                                            </p:txEl>
                                          </p:spTgt>
                                        </p:tgtEl>
                                        <p:attrNameLst>
                                          <p:attrName>style.rotation</p:attrName>
                                        </p:attrNameLst>
                                      </p:cBhvr>
                                      <p:tavLst>
                                        <p:tav tm="0">
                                          <p:val>
                                            <p:fltVal val="90"/>
                                          </p:val>
                                        </p:tav>
                                        <p:tav tm="100000">
                                          <p:val>
                                            <p:fltVal val="0"/>
                                          </p:val>
                                        </p:tav>
                                      </p:tavLst>
                                    </p:anim>
                                    <p:animEffect transition="in" filter="fade">
                                      <p:cBhvr>
                                        <p:cTn id="41" dur="1000"/>
                                        <p:tgtEl>
                                          <p:spTgt spid="8">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8">
                                            <p:txEl>
                                              <p:pRg st="2" end="2"/>
                                            </p:txEl>
                                          </p:spTgt>
                                        </p:tgtEl>
                                        <p:attrNameLst>
                                          <p:attrName>style.visibility</p:attrName>
                                        </p:attrNameLst>
                                      </p:cBhvr>
                                      <p:to>
                                        <p:strVal val="visible"/>
                                      </p:to>
                                    </p:set>
                                    <p:anim calcmode="lin" valueType="num">
                                      <p:cBhvr>
                                        <p:cTn id="46" dur="1000" fill="hold"/>
                                        <p:tgtEl>
                                          <p:spTgt spid="8">
                                            <p:txEl>
                                              <p:pRg st="2" end="2"/>
                                            </p:txEl>
                                          </p:spTgt>
                                        </p:tgtEl>
                                        <p:attrNameLst>
                                          <p:attrName>ppt_w</p:attrName>
                                        </p:attrNameLst>
                                      </p:cBhvr>
                                      <p:tavLst>
                                        <p:tav tm="0">
                                          <p:val>
                                            <p:fltVal val="0"/>
                                          </p:val>
                                        </p:tav>
                                        <p:tav tm="100000">
                                          <p:val>
                                            <p:strVal val="#ppt_w"/>
                                          </p:val>
                                        </p:tav>
                                      </p:tavLst>
                                    </p:anim>
                                    <p:anim calcmode="lin" valueType="num">
                                      <p:cBhvr>
                                        <p:cTn id="47" dur="1000" fill="hold"/>
                                        <p:tgtEl>
                                          <p:spTgt spid="8">
                                            <p:txEl>
                                              <p:pRg st="2" end="2"/>
                                            </p:txEl>
                                          </p:spTgt>
                                        </p:tgtEl>
                                        <p:attrNameLst>
                                          <p:attrName>ppt_h</p:attrName>
                                        </p:attrNameLst>
                                      </p:cBhvr>
                                      <p:tavLst>
                                        <p:tav tm="0">
                                          <p:val>
                                            <p:fltVal val="0"/>
                                          </p:val>
                                        </p:tav>
                                        <p:tav tm="100000">
                                          <p:val>
                                            <p:strVal val="#ppt_h"/>
                                          </p:val>
                                        </p:tav>
                                      </p:tavLst>
                                    </p:anim>
                                    <p:anim calcmode="lin" valueType="num">
                                      <p:cBhvr>
                                        <p:cTn id="48" dur="1000" fill="hold"/>
                                        <p:tgtEl>
                                          <p:spTgt spid="8">
                                            <p:txEl>
                                              <p:pRg st="2" end="2"/>
                                            </p:txEl>
                                          </p:spTgt>
                                        </p:tgtEl>
                                        <p:attrNameLst>
                                          <p:attrName>style.rotation</p:attrName>
                                        </p:attrNameLst>
                                      </p:cBhvr>
                                      <p:tavLst>
                                        <p:tav tm="0">
                                          <p:val>
                                            <p:fltVal val="90"/>
                                          </p:val>
                                        </p:tav>
                                        <p:tav tm="100000">
                                          <p:val>
                                            <p:fltVal val="0"/>
                                          </p:val>
                                        </p:tav>
                                      </p:tavLst>
                                    </p:anim>
                                    <p:animEffect transition="in" filter="fade">
                                      <p:cBhvr>
                                        <p:cTn id="49" dur="1000"/>
                                        <p:tgtEl>
                                          <p:spTgt spid="8">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ppt_x"/>
                                          </p:val>
                                        </p:tav>
                                        <p:tav tm="100000">
                                          <p:val>
                                            <p:strVal val="#ppt_x"/>
                                          </p:val>
                                        </p:tav>
                                      </p:tavLst>
                                    </p:anim>
                                    <p:anim calcmode="lin" valueType="num">
                                      <p:cBhvr additive="base">
                                        <p:cTn id="5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10">
                                            <p:txEl>
                                              <p:pRg st="0" end="0"/>
                                            </p:txEl>
                                          </p:spTgt>
                                        </p:tgtEl>
                                        <p:attrNameLst>
                                          <p:attrName>style.visibility</p:attrName>
                                        </p:attrNameLst>
                                      </p:cBhvr>
                                      <p:to>
                                        <p:strVal val="visible"/>
                                      </p:to>
                                    </p:set>
                                    <p:anim calcmode="lin" valueType="num">
                                      <p:cBhvr>
                                        <p:cTn id="60"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61"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62" dur="500"/>
                                        <p:tgtEl>
                                          <p:spTgt spid="10">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0">
                                            <p:txEl>
                                              <p:pRg st="1" end="1"/>
                                            </p:txEl>
                                          </p:spTgt>
                                        </p:tgtEl>
                                        <p:attrNameLst>
                                          <p:attrName>style.visibility</p:attrName>
                                        </p:attrNameLst>
                                      </p:cBhvr>
                                      <p:to>
                                        <p:strVal val="visible"/>
                                      </p:to>
                                    </p:set>
                                    <p:anim calcmode="lin" valueType="num">
                                      <p:cBhvr>
                                        <p:cTn id="67"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68"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69"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81000"/>
            <a:ext cx="10358120" cy="783804"/>
          </a:xfrm>
          <a:prstGeom prst="rect">
            <a:avLst/>
          </a:prstGeom>
        </p:spPr>
        <p:txBody>
          <a:bodyPr vert="horz" wrap="square" lIns="0" tIns="105664" rIns="0" bIns="0" rtlCol="0">
            <a:spAutoFit/>
          </a:bodyPr>
          <a:lstStyle/>
          <a:p>
            <a:pPr marL="12700">
              <a:spcBef>
                <a:spcPts val="105"/>
              </a:spcBef>
            </a:pPr>
            <a:r>
              <a:rPr dirty="0"/>
              <a:t>Computer</a:t>
            </a:r>
            <a:r>
              <a:rPr spc="-45" dirty="0"/>
              <a:t> </a:t>
            </a:r>
            <a:r>
              <a:rPr spc="-10" dirty="0"/>
              <a:t>Fundamentals</a:t>
            </a:r>
          </a:p>
        </p:txBody>
      </p:sp>
      <p:pic>
        <p:nvPicPr>
          <p:cNvPr id="3" name="object 3"/>
          <p:cNvPicPr/>
          <p:nvPr/>
        </p:nvPicPr>
        <p:blipFill>
          <a:blip r:embed="rId2" cstate="print"/>
          <a:stretch>
            <a:fillRect/>
          </a:stretch>
        </p:blipFill>
        <p:spPr>
          <a:xfrm>
            <a:off x="2438400" y="1828800"/>
            <a:ext cx="7382256" cy="2971800"/>
          </a:xfrm>
          <a:prstGeom prst="rect">
            <a:avLst/>
          </a:prstGeom>
        </p:spPr>
      </p:pic>
      <p:sp>
        <p:nvSpPr>
          <p:cNvPr id="5" name="object 5"/>
          <p:cNvSpPr txBox="1">
            <a:spLocks noGrp="1"/>
          </p:cNvSpPr>
          <p:nvPr>
            <p:ph type="sldNum" sz="quarter" idx="7"/>
          </p:nvPr>
        </p:nvSpPr>
        <p:spPr>
          <a:xfrm>
            <a:off x="10302240" y="6377941"/>
            <a:ext cx="2804160" cy="289823"/>
          </a:xfrm>
          <a:prstGeom prst="rect">
            <a:avLst/>
          </a:prstGeom>
        </p:spPr>
        <p:txBody>
          <a:bodyPr vert="horz" wrap="square" lIns="0" tIns="12700" rIns="0" bIns="0" rtlCol="0">
            <a:spAutoFit/>
          </a:bodyPr>
          <a:lstStyle/>
          <a:p>
            <a:pPr marL="38100">
              <a:spcBef>
                <a:spcPts val="100"/>
              </a:spcBef>
            </a:pPr>
            <a:fld id="{81D60167-4931-47E6-BA6A-407CBD079E47}" type="slidenum">
              <a:rPr spc="-25" dirty="0"/>
              <a:pPr marL="38100">
                <a:spcBef>
                  <a:spcPts val="100"/>
                </a:spcBef>
              </a:pPr>
              <a:t>5</a:t>
            </a:fld>
            <a:endParaRPr spc="-25" dirty="0"/>
          </a:p>
        </p:txBody>
      </p:sp>
      <p:pic>
        <p:nvPicPr>
          <p:cNvPr id="7" name="object 2"/>
          <p:cNvPicPr/>
          <p:nvPr/>
        </p:nvPicPr>
        <p:blipFill>
          <a:blip r:embed="rId3" cstate="print"/>
          <a:stretch>
            <a:fillRect/>
          </a:stretch>
        </p:blipFill>
        <p:spPr>
          <a:xfrm>
            <a:off x="10913364" y="5577840"/>
            <a:ext cx="821436" cy="821436"/>
          </a:xfrm>
          <a:prstGeom prst="rect">
            <a:avLst/>
          </a:prstGeom>
        </p:spPr>
      </p:pic>
    </p:spTree>
    <p:extLst>
      <p:ext uri="{BB962C8B-B14F-4D97-AF65-F5344CB8AC3E}">
        <p14:creationId xmlns:p14="http://schemas.microsoft.com/office/powerpoint/2010/main" val="20276722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81948"/>
            <a:ext cx="10358120" cy="691548"/>
          </a:xfrm>
          <a:prstGeom prst="rect">
            <a:avLst/>
          </a:prstGeom>
        </p:spPr>
        <p:txBody>
          <a:bodyPr vert="horz" wrap="square" lIns="0" tIns="136220" rIns="0" bIns="0" rtlCol="0">
            <a:spAutoFit/>
          </a:bodyPr>
          <a:lstStyle/>
          <a:p>
            <a:pPr marL="12700">
              <a:spcBef>
                <a:spcPts val="105"/>
              </a:spcBef>
            </a:pPr>
            <a:r>
              <a:rPr sz="3600" dirty="0"/>
              <a:t>Computer</a:t>
            </a:r>
            <a:r>
              <a:rPr sz="3600" spc="-40" dirty="0"/>
              <a:t> </a:t>
            </a:r>
            <a:r>
              <a:rPr sz="3600" spc="-10" dirty="0"/>
              <a:t>Fundamentals</a:t>
            </a:r>
          </a:p>
        </p:txBody>
      </p:sp>
      <p:sp>
        <p:nvSpPr>
          <p:cNvPr id="5" name="object 5"/>
          <p:cNvSpPr txBox="1">
            <a:spLocks noGrp="1"/>
          </p:cNvSpPr>
          <p:nvPr>
            <p:ph type="sldNum" sz="quarter" idx="7"/>
          </p:nvPr>
        </p:nvSpPr>
        <p:spPr>
          <a:xfrm>
            <a:off x="10302240" y="6377941"/>
            <a:ext cx="2804160" cy="289823"/>
          </a:xfrm>
          <a:prstGeom prst="rect">
            <a:avLst/>
          </a:prstGeom>
        </p:spPr>
        <p:txBody>
          <a:bodyPr vert="horz" wrap="square" lIns="0" tIns="12700" rIns="0" bIns="0" rtlCol="0">
            <a:spAutoFit/>
          </a:bodyPr>
          <a:lstStyle/>
          <a:p>
            <a:pPr marL="38100">
              <a:spcBef>
                <a:spcPts val="100"/>
              </a:spcBef>
            </a:pPr>
            <a:fld id="{81D60167-4931-47E6-BA6A-407CBD079E47}" type="slidenum">
              <a:rPr spc="-25" dirty="0"/>
              <a:pPr marL="38100">
                <a:spcBef>
                  <a:spcPts val="100"/>
                </a:spcBef>
              </a:pPr>
              <a:t>6</a:t>
            </a:fld>
            <a:endParaRPr spc="-25" dirty="0"/>
          </a:p>
        </p:txBody>
      </p:sp>
      <p:sp>
        <p:nvSpPr>
          <p:cNvPr id="3" name="object 3"/>
          <p:cNvSpPr txBox="1"/>
          <p:nvPr/>
        </p:nvSpPr>
        <p:spPr>
          <a:xfrm>
            <a:off x="533400" y="609600"/>
            <a:ext cx="6647180" cy="2142253"/>
          </a:xfrm>
          <a:prstGeom prst="rect">
            <a:avLst/>
          </a:prstGeom>
        </p:spPr>
        <p:txBody>
          <a:bodyPr vert="horz" wrap="square" lIns="0" tIns="13335" rIns="0" bIns="0" rtlCol="0">
            <a:spAutoFit/>
          </a:bodyPr>
          <a:lstStyle/>
          <a:p>
            <a:pPr marL="355600" marR="5080" indent="-342900">
              <a:spcBef>
                <a:spcPts val="105"/>
              </a:spcBef>
              <a:buClr>
                <a:srgbClr val="00004D"/>
              </a:buClr>
              <a:buSzPct val="59375"/>
              <a:buFont typeface="Wingdings"/>
              <a:buChar char=""/>
              <a:tabLst>
                <a:tab pos="355600" algn="l"/>
              </a:tabLst>
            </a:pPr>
            <a:r>
              <a:rPr sz="2000" dirty="0">
                <a:latin typeface="Tahoma"/>
                <a:cs typeface="Tahoma"/>
              </a:rPr>
              <a:t>A</a:t>
            </a:r>
            <a:r>
              <a:rPr sz="2000" spc="-5" dirty="0">
                <a:latin typeface="Tahoma"/>
                <a:cs typeface="Tahoma"/>
              </a:rPr>
              <a:t> </a:t>
            </a:r>
            <a:r>
              <a:rPr sz="2000" b="1" dirty="0">
                <a:latin typeface="Tahoma"/>
                <a:cs typeface="Tahoma"/>
              </a:rPr>
              <a:t>computer</a:t>
            </a:r>
            <a:r>
              <a:rPr sz="2000" b="1" spc="-50" dirty="0">
                <a:latin typeface="Tahoma"/>
                <a:cs typeface="Tahoma"/>
              </a:rPr>
              <a:t> </a:t>
            </a:r>
            <a:r>
              <a:rPr sz="2000" b="1" dirty="0">
                <a:latin typeface="Tahoma"/>
                <a:cs typeface="Tahoma"/>
              </a:rPr>
              <a:t>system</a:t>
            </a:r>
            <a:r>
              <a:rPr sz="2000" b="1" spc="-35" dirty="0">
                <a:latin typeface="Tahoma"/>
                <a:cs typeface="Tahoma"/>
              </a:rPr>
              <a:t> </a:t>
            </a:r>
            <a:r>
              <a:rPr sz="2000" dirty="0">
                <a:latin typeface="Tahoma"/>
                <a:cs typeface="Tahoma"/>
              </a:rPr>
              <a:t>is</a:t>
            </a:r>
            <a:r>
              <a:rPr sz="2000" spc="-10" dirty="0">
                <a:latin typeface="Tahoma"/>
                <a:cs typeface="Tahoma"/>
              </a:rPr>
              <a:t> </a:t>
            </a:r>
            <a:r>
              <a:rPr sz="2000" dirty="0">
                <a:latin typeface="Tahoma"/>
                <a:cs typeface="Tahoma"/>
              </a:rPr>
              <a:t>a</a:t>
            </a:r>
            <a:r>
              <a:rPr sz="2000" spc="-15" dirty="0">
                <a:latin typeface="Tahoma"/>
                <a:cs typeface="Tahoma"/>
              </a:rPr>
              <a:t> </a:t>
            </a:r>
            <a:r>
              <a:rPr sz="2000" dirty="0">
                <a:latin typeface="Tahoma"/>
                <a:cs typeface="Tahoma"/>
              </a:rPr>
              <a:t>group</a:t>
            </a:r>
            <a:r>
              <a:rPr sz="2000" spc="-5" dirty="0">
                <a:latin typeface="Tahoma"/>
                <a:cs typeface="Tahoma"/>
              </a:rPr>
              <a:t> </a:t>
            </a:r>
            <a:r>
              <a:rPr sz="2000" spc="-25" dirty="0">
                <a:latin typeface="Tahoma"/>
                <a:cs typeface="Tahoma"/>
              </a:rPr>
              <a:t>of </a:t>
            </a:r>
            <a:r>
              <a:rPr sz="2000" dirty="0">
                <a:latin typeface="Tahoma"/>
                <a:cs typeface="Tahoma"/>
              </a:rPr>
              <a:t>associated</a:t>
            </a:r>
            <a:r>
              <a:rPr sz="2000" spc="-80" dirty="0">
                <a:latin typeface="Tahoma"/>
                <a:cs typeface="Tahoma"/>
              </a:rPr>
              <a:t> </a:t>
            </a:r>
            <a:r>
              <a:rPr sz="2000" dirty="0">
                <a:latin typeface="Tahoma"/>
                <a:cs typeface="Tahoma"/>
              </a:rPr>
              <a:t>components</a:t>
            </a:r>
            <a:r>
              <a:rPr sz="2000" spc="-65" dirty="0">
                <a:latin typeface="Tahoma"/>
                <a:cs typeface="Tahoma"/>
              </a:rPr>
              <a:t> </a:t>
            </a:r>
            <a:r>
              <a:rPr sz="2000" dirty="0">
                <a:latin typeface="Tahoma"/>
                <a:cs typeface="Tahoma"/>
              </a:rPr>
              <a:t>that</a:t>
            </a:r>
            <a:r>
              <a:rPr sz="2000" spc="-70" dirty="0">
                <a:latin typeface="Tahoma"/>
                <a:cs typeface="Tahoma"/>
              </a:rPr>
              <a:t> </a:t>
            </a:r>
            <a:r>
              <a:rPr sz="2000" spc="-20" dirty="0">
                <a:latin typeface="Tahoma"/>
                <a:cs typeface="Tahoma"/>
              </a:rPr>
              <a:t>work </a:t>
            </a:r>
            <a:r>
              <a:rPr sz="2000" spc="-10" dirty="0">
                <a:latin typeface="Tahoma"/>
                <a:cs typeface="Tahoma"/>
              </a:rPr>
              <a:t>together.</a:t>
            </a:r>
            <a:endParaRPr sz="2000" dirty="0">
              <a:latin typeface="Tahoma"/>
              <a:cs typeface="Tahoma"/>
            </a:endParaRPr>
          </a:p>
          <a:p>
            <a:pPr marL="355600" marR="135255" indent="-342900">
              <a:spcBef>
                <a:spcPts val="770"/>
              </a:spcBef>
              <a:buClr>
                <a:srgbClr val="00004D"/>
              </a:buClr>
              <a:buSzPct val="59375"/>
              <a:buFont typeface="Wingdings"/>
              <a:buChar char=""/>
              <a:tabLst>
                <a:tab pos="355600" algn="l"/>
              </a:tabLst>
            </a:pPr>
            <a:r>
              <a:rPr sz="2000" dirty="0">
                <a:latin typeface="Tahoma"/>
                <a:cs typeface="Tahoma"/>
              </a:rPr>
              <a:t>Computer</a:t>
            </a:r>
            <a:r>
              <a:rPr sz="2000" spc="-50" dirty="0">
                <a:latin typeface="Tahoma"/>
                <a:cs typeface="Tahoma"/>
              </a:rPr>
              <a:t> </a:t>
            </a:r>
            <a:r>
              <a:rPr sz="2000" dirty="0">
                <a:latin typeface="Tahoma"/>
                <a:cs typeface="Tahoma"/>
              </a:rPr>
              <a:t>system</a:t>
            </a:r>
            <a:r>
              <a:rPr sz="2000" spc="-35" dirty="0">
                <a:latin typeface="Tahoma"/>
                <a:cs typeface="Tahoma"/>
              </a:rPr>
              <a:t> </a:t>
            </a:r>
            <a:r>
              <a:rPr sz="2000" dirty="0">
                <a:latin typeface="Tahoma"/>
                <a:cs typeface="Tahoma"/>
              </a:rPr>
              <a:t>components</a:t>
            </a:r>
            <a:r>
              <a:rPr sz="2000" spc="-55" dirty="0">
                <a:latin typeface="Tahoma"/>
                <a:cs typeface="Tahoma"/>
              </a:rPr>
              <a:t> </a:t>
            </a:r>
            <a:r>
              <a:rPr sz="2000" spc="-25" dirty="0">
                <a:latin typeface="Tahoma"/>
                <a:cs typeface="Tahoma"/>
              </a:rPr>
              <a:t>are </a:t>
            </a:r>
            <a:r>
              <a:rPr sz="2000" dirty="0">
                <a:latin typeface="Tahoma"/>
                <a:cs typeface="Tahoma"/>
              </a:rPr>
              <a:t>categorized</a:t>
            </a:r>
            <a:r>
              <a:rPr sz="2000" spc="-45" dirty="0">
                <a:latin typeface="Tahoma"/>
                <a:cs typeface="Tahoma"/>
              </a:rPr>
              <a:t> </a:t>
            </a:r>
            <a:r>
              <a:rPr sz="2000" dirty="0">
                <a:latin typeface="Tahoma"/>
                <a:cs typeface="Tahoma"/>
              </a:rPr>
              <a:t>into</a:t>
            </a:r>
            <a:r>
              <a:rPr sz="2000" spc="-25" dirty="0">
                <a:latin typeface="Tahoma"/>
                <a:cs typeface="Tahoma"/>
              </a:rPr>
              <a:t> </a:t>
            </a:r>
            <a:r>
              <a:rPr sz="2000" dirty="0">
                <a:latin typeface="Tahoma"/>
                <a:cs typeface="Tahoma"/>
              </a:rPr>
              <a:t>two</a:t>
            </a:r>
            <a:r>
              <a:rPr sz="2000" spc="-25" dirty="0">
                <a:latin typeface="Tahoma"/>
                <a:cs typeface="Tahoma"/>
              </a:rPr>
              <a:t> </a:t>
            </a:r>
            <a:r>
              <a:rPr sz="2000" dirty="0">
                <a:latin typeface="Tahoma"/>
                <a:cs typeface="Tahoma"/>
              </a:rPr>
              <a:t>main</a:t>
            </a:r>
            <a:r>
              <a:rPr sz="2000" spc="-40" dirty="0">
                <a:latin typeface="Tahoma"/>
                <a:cs typeface="Tahoma"/>
              </a:rPr>
              <a:t> </a:t>
            </a:r>
            <a:r>
              <a:rPr sz="2000" spc="-10" dirty="0">
                <a:latin typeface="Tahoma"/>
                <a:cs typeface="Tahoma"/>
              </a:rPr>
              <a:t>groups:</a:t>
            </a:r>
            <a:endParaRPr sz="2000" dirty="0">
              <a:latin typeface="Tahoma"/>
              <a:cs typeface="Tahoma"/>
            </a:endParaRPr>
          </a:p>
          <a:p>
            <a:pPr marL="756285" lvl="1" indent="-286385">
              <a:spcBef>
                <a:spcPts val="680"/>
              </a:spcBef>
              <a:buClr>
                <a:srgbClr val="00004D"/>
              </a:buClr>
              <a:buSzPct val="53571"/>
              <a:buFont typeface="Wingdings"/>
              <a:buChar char=""/>
              <a:tabLst>
                <a:tab pos="756285" algn="l"/>
              </a:tabLst>
            </a:pPr>
            <a:r>
              <a:rPr sz="2000" spc="-10" dirty="0" smtClean="0">
                <a:latin typeface="Tahoma"/>
                <a:cs typeface="Tahoma"/>
              </a:rPr>
              <a:t>Hardware</a:t>
            </a:r>
            <a:endParaRPr sz="2000" dirty="0" smtClean="0">
              <a:latin typeface="Tahoma"/>
              <a:cs typeface="Tahoma"/>
            </a:endParaRPr>
          </a:p>
          <a:p>
            <a:pPr marL="756285" lvl="1" indent="-286385">
              <a:spcBef>
                <a:spcPts val="670"/>
              </a:spcBef>
              <a:buClr>
                <a:srgbClr val="00004D"/>
              </a:buClr>
              <a:buSzPct val="53571"/>
              <a:buFont typeface="Wingdings"/>
              <a:buChar char=""/>
              <a:tabLst>
                <a:tab pos="756285" algn="l"/>
              </a:tabLst>
            </a:pPr>
            <a:r>
              <a:rPr sz="2000" spc="-10" dirty="0">
                <a:latin typeface="Tahoma"/>
                <a:cs typeface="Tahoma"/>
              </a:rPr>
              <a:t>Software</a:t>
            </a:r>
            <a:endParaRPr sz="2000" dirty="0">
              <a:latin typeface="Tahoma"/>
              <a:cs typeface="Tahoma"/>
            </a:endParaRPr>
          </a:p>
        </p:txBody>
      </p:sp>
      <p:pic>
        <p:nvPicPr>
          <p:cNvPr id="7" name="object 2"/>
          <p:cNvPicPr/>
          <p:nvPr/>
        </p:nvPicPr>
        <p:blipFill>
          <a:blip r:embed="rId2" cstate="print"/>
          <a:stretch>
            <a:fillRect/>
          </a:stretch>
        </p:blipFill>
        <p:spPr>
          <a:xfrm>
            <a:off x="10913364" y="5731764"/>
            <a:ext cx="821436" cy="821436"/>
          </a:xfrm>
          <a:prstGeom prst="rect">
            <a:avLst/>
          </a:prstGeom>
        </p:spPr>
      </p:pic>
      <p:sp>
        <p:nvSpPr>
          <p:cNvPr id="9" name="object 3"/>
          <p:cNvSpPr txBox="1"/>
          <p:nvPr/>
        </p:nvSpPr>
        <p:spPr>
          <a:xfrm>
            <a:off x="457200" y="3200400"/>
            <a:ext cx="7211695" cy="1654940"/>
          </a:xfrm>
          <a:prstGeom prst="rect">
            <a:avLst/>
          </a:prstGeom>
        </p:spPr>
        <p:txBody>
          <a:bodyPr vert="horz" wrap="square" lIns="0" tIns="13335" rIns="0" bIns="0" rtlCol="0">
            <a:spAutoFit/>
          </a:bodyPr>
          <a:lstStyle/>
          <a:p>
            <a:pPr marL="355600" marR="5080" indent="-342900">
              <a:spcBef>
                <a:spcPts val="105"/>
              </a:spcBef>
              <a:buClr>
                <a:srgbClr val="00004D"/>
              </a:buClr>
              <a:buSzPct val="59375"/>
              <a:buFont typeface="Wingdings"/>
              <a:buChar char=""/>
              <a:tabLst>
                <a:tab pos="355600" algn="l"/>
              </a:tabLst>
            </a:pPr>
            <a:r>
              <a:rPr sz="2000" b="1" dirty="0">
                <a:latin typeface="Tahoma"/>
                <a:cs typeface="Tahoma"/>
              </a:rPr>
              <a:t>Hardware </a:t>
            </a:r>
            <a:r>
              <a:rPr sz="2000" dirty="0">
                <a:latin typeface="Tahoma"/>
                <a:cs typeface="Tahoma"/>
              </a:rPr>
              <a:t>is</a:t>
            </a:r>
            <a:r>
              <a:rPr sz="2000" spc="-25" dirty="0">
                <a:latin typeface="Tahoma"/>
                <a:cs typeface="Tahoma"/>
              </a:rPr>
              <a:t> </a:t>
            </a:r>
            <a:r>
              <a:rPr sz="2000" dirty="0">
                <a:latin typeface="Tahoma"/>
                <a:cs typeface="Tahoma"/>
              </a:rPr>
              <a:t>made</a:t>
            </a:r>
            <a:r>
              <a:rPr sz="2000" spc="-45" dirty="0">
                <a:latin typeface="Tahoma"/>
                <a:cs typeface="Tahoma"/>
              </a:rPr>
              <a:t> </a:t>
            </a:r>
            <a:r>
              <a:rPr sz="2000" dirty="0">
                <a:latin typeface="Tahoma"/>
                <a:cs typeface="Tahoma"/>
              </a:rPr>
              <a:t>up</a:t>
            </a:r>
            <a:r>
              <a:rPr sz="2000" spc="-25" dirty="0">
                <a:latin typeface="Tahoma"/>
                <a:cs typeface="Tahoma"/>
              </a:rPr>
              <a:t> </a:t>
            </a:r>
            <a:r>
              <a:rPr sz="2000" dirty="0">
                <a:latin typeface="Tahoma"/>
                <a:cs typeface="Tahoma"/>
              </a:rPr>
              <a:t>of</a:t>
            </a:r>
            <a:r>
              <a:rPr sz="2000" spc="-20" dirty="0">
                <a:latin typeface="Tahoma"/>
                <a:cs typeface="Tahoma"/>
              </a:rPr>
              <a:t> </a:t>
            </a:r>
            <a:r>
              <a:rPr sz="2000" dirty="0">
                <a:latin typeface="Tahoma"/>
                <a:cs typeface="Tahoma"/>
              </a:rPr>
              <a:t>the</a:t>
            </a:r>
            <a:r>
              <a:rPr sz="2000" spc="-25" dirty="0">
                <a:latin typeface="Tahoma"/>
                <a:cs typeface="Tahoma"/>
              </a:rPr>
              <a:t> </a:t>
            </a:r>
            <a:r>
              <a:rPr sz="2000" spc="-10" dirty="0">
                <a:latin typeface="Tahoma"/>
                <a:cs typeface="Tahoma"/>
              </a:rPr>
              <a:t>physical </a:t>
            </a:r>
            <a:r>
              <a:rPr sz="2000" dirty="0">
                <a:latin typeface="Tahoma"/>
                <a:cs typeface="Tahoma"/>
              </a:rPr>
              <a:t>parts</a:t>
            </a:r>
            <a:r>
              <a:rPr sz="2000" spc="-40" dirty="0">
                <a:latin typeface="Tahoma"/>
                <a:cs typeface="Tahoma"/>
              </a:rPr>
              <a:t> </a:t>
            </a:r>
            <a:r>
              <a:rPr sz="2000" dirty="0">
                <a:latin typeface="Tahoma"/>
                <a:cs typeface="Tahoma"/>
              </a:rPr>
              <a:t>of</a:t>
            </a:r>
            <a:r>
              <a:rPr sz="2000" spc="-40" dirty="0">
                <a:latin typeface="Tahoma"/>
                <a:cs typeface="Tahoma"/>
              </a:rPr>
              <a:t> </a:t>
            </a:r>
            <a:r>
              <a:rPr sz="2000" dirty="0">
                <a:latin typeface="Tahoma"/>
                <a:cs typeface="Tahoma"/>
              </a:rPr>
              <a:t>the</a:t>
            </a:r>
            <a:r>
              <a:rPr sz="2000" spc="-35" dirty="0">
                <a:latin typeface="Tahoma"/>
                <a:cs typeface="Tahoma"/>
              </a:rPr>
              <a:t> </a:t>
            </a:r>
            <a:r>
              <a:rPr sz="2000" dirty="0">
                <a:latin typeface="Tahoma"/>
                <a:cs typeface="Tahoma"/>
              </a:rPr>
              <a:t>computer</a:t>
            </a:r>
            <a:r>
              <a:rPr sz="2000" spc="-40" dirty="0">
                <a:latin typeface="Tahoma"/>
                <a:cs typeface="Tahoma"/>
              </a:rPr>
              <a:t> </a:t>
            </a:r>
            <a:r>
              <a:rPr sz="2000" dirty="0">
                <a:latin typeface="Tahoma"/>
                <a:cs typeface="Tahoma"/>
              </a:rPr>
              <a:t>and</a:t>
            </a:r>
            <a:r>
              <a:rPr sz="2000" spc="-35" dirty="0">
                <a:latin typeface="Tahoma"/>
                <a:cs typeface="Tahoma"/>
              </a:rPr>
              <a:t> </a:t>
            </a:r>
            <a:r>
              <a:rPr sz="2000" spc="-10" dirty="0">
                <a:latin typeface="Tahoma"/>
                <a:cs typeface="Tahoma"/>
              </a:rPr>
              <a:t>includes </a:t>
            </a:r>
            <a:r>
              <a:rPr sz="2000" dirty="0">
                <a:latin typeface="Tahoma"/>
                <a:cs typeface="Tahoma"/>
              </a:rPr>
              <a:t>such</a:t>
            </a:r>
            <a:r>
              <a:rPr sz="2000" spc="-35" dirty="0">
                <a:latin typeface="Tahoma"/>
                <a:cs typeface="Tahoma"/>
              </a:rPr>
              <a:t> </a:t>
            </a:r>
            <a:r>
              <a:rPr sz="2000" dirty="0">
                <a:latin typeface="Tahoma"/>
                <a:cs typeface="Tahoma"/>
              </a:rPr>
              <a:t>components</a:t>
            </a:r>
            <a:r>
              <a:rPr sz="2000" spc="-45" dirty="0">
                <a:latin typeface="Tahoma"/>
                <a:cs typeface="Tahoma"/>
              </a:rPr>
              <a:t> </a:t>
            </a:r>
            <a:r>
              <a:rPr sz="2000" dirty="0">
                <a:latin typeface="Tahoma"/>
                <a:cs typeface="Tahoma"/>
              </a:rPr>
              <a:t>as</a:t>
            </a:r>
            <a:r>
              <a:rPr sz="2000" spc="-55" dirty="0">
                <a:latin typeface="Tahoma"/>
                <a:cs typeface="Tahoma"/>
              </a:rPr>
              <a:t> </a:t>
            </a:r>
            <a:r>
              <a:rPr sz="2000" dirty="0">
                <a:latin typeface="Tahoma"/>
                <a:cs typeface="Tahoma"/>
              </a:rPr>
              <a:t>the</a:t>
            </a:r>
            <a:r>
              <a:rPr sz="2000" spc="-30" dirty="0">
                <a:latin typeface="Tahoma"/>
                <a:cs typeface="Tahoma"/>
              </a:rPr>
              <a:t> </a:t>
            </a:r>
            <a:r>
              <a:rPr sz="2000" dirty="0">
                <a:latin typeface="Tahoma"/>
                <a:cs typeface="Tahoma"/>
              </a:rPr>
              <a:t>system</a:t>
            </a:r>
            <a:r>
              <a:rPr sz="2000" spc="-35" dirty="0">
                <a:latin typeface="Tahoma"/>
                <a:cs typeface="Tahoma"/>
              </a:rPr>
              <a:t> </a:t>
            </a:r>
            <a:r>
              <a:rPr sz="2000" spc="-10" dirty="0">
                <a:latin typeface="Tahoma"/>
                <a:cs typeface="Tahoma"/>
              </a:rPr>
              <a:t>unit, </a:t>
            </a:r>
            <a:r>
              <a:rPr sz="2000" dirty="0">
                <a:latin typeface="Tahoma"/>
                <a:cs typeface="Tahoma"/>
              </a:rPr>
              <a:t>monitor,</a:t>
            </a:r>
            <a:r>
              <a:rPr sz="2000" spc="-15" dirty="0">
                <a:latin typeface="Tahoma"/>
                <a:cs typeface="Tahoma"/>
              </a:rPr>
              <a:t> </a:t>
            </a:r>
            <a:r>
              <a:rPr sz="2000" dirty="0">
                <a:latin typeface="Tahoma"/>
                <a:cs typeface="Tahoma"/>
              </a:rPr>
              <a:t>keyboard,</a:t>
            </a:r>
            <a:r>
              <a:rPr sz="2000" spc="-15" dirty="0">
                <a:latin typeface="Tahoma"/>
                <a:cs typeface="Tahoma"/>
              </a:rPr>
              <a:t> </a:t>
            </a:r>
            <a:r>
              <a:rPr sz="2000" dirty="0">
                <a:latin typeface="Tahoma"/>
                <a:cs typeface="Tahoma"/>
              </a:rPr>
              <a:t>and</a:t>
            </a:r>
            <a:r>
              <a:rPr sz="2000" spc="-10" dirty="0">
                <a:latin typeface="Tahoma"/>
                <a:cs typeface="Tahoma"/>
              </a:rPr>
              <a:t> printer.</a:t>
            </a:r>
            <a:endParaRPr sz="2000" dirty="0">
              <a:latin typeface="Tahoma"/>
              <a:cs typeface="Tahoma"/>
            </a:endParaRPr>
          </a:p>
          <a:p>
            <a:pPr marL="355600" marR="196850" indent="-342900">
              <a:spcBef>
                <a:spcPts val="775"/>
              </a:spcBef>
              <a:buClr>
                <a:srgbClr val="00004D"/>
              </a:buClr>
              <a:buSzPct val="59375"/>
              <a:buFont typeface="Wingdings"/>
              <a:buChar char=""/>
              <a:tabLst>
                <a:tab pos="355600" algn="l"/>
              </a:tabLst>
            </a:pPr>
            <a:r>
              <a:rPr sz="2000" b="1" dirty="0">
                <a:latin typeface="Tahoma"/>
                <a:cs typeface="Tahoma"/>
              </a:rPr>
              <a:t>Software</a:t>
            </a:r>
            <a:r>
              <a:rPr sz="2000" b="1" spc="10" dirty="0">
                <a:latin typeface="Tahoma"/>
                <a:cs typeface="Tahoma"/>
              </a:rPr>
              <a:t> </a:t>
            </a:r>
            <a:r>
              <a:rPr sz="2000" dirty="0">
                <a:latin typeface="Tahoma"/>
                <a:cs typeface="Tahoma"/>
              </a:rPr>
              <a:t>is</a:t>
            </a:r>
            <a:r>
              <a:rPr sz="2000" spc="-25" dirty="0">
                <a:latin typeface="Tahoma"/>
                <a:cs typeface="Tahoma"/>
              </a:rPr>
              <a:t> </a:t>
            </a:r>
            <a:r>
              <a:rPr sz="2000" dirty="0">
                <a:latin typeface="Tahoma"/>
                <a:cs typeface="Tahoma"/>
              </a:rPr>
              <a:t>made</a:t>
            </a:r>
            <a:r>
              <a:rPr sz="2000" spc="-35" dirty="0">
                <a:latin typeface="Tahoma"/>
                <a:cs typeface="Tahoma"/>
              </a:rPr>
              <a:t> </a:t>
            </a:r>
            <a:r>
              <a:rPr sz="2000" dirty="0">
                <a:latin typeface="Tahoma"/>
                <a:cs typeface="Tahoma"/>
              </a:rPr>
              <a:t>up</a:t>
            </a:r>
            <a:r>
              <a:rPr sz="2000" spc="-20" dirty="0">
                <a:latin typeface="Tahoma"/>
                <a:cs typeface="Tahoma"/>
              </a:rPr>
              <a:t> </a:t>
            </a:r>
            <a:r>
              <a:rPr sz="2000" dirty="0">
                <a:latin typeface="Tahoma"/>
                <a:cs typeface="Tahoma"/>
              </a:rPr>
              <a:t>of</a:t>
            </a:r>
            <a:r>
              <a:rPr sz="2000" spc="-25" dirty="0">
                <a:latin typeface="Tahoma"/>
                <a:cs typeface="Tahoma"/>
              </a:rPr>
              <a:t> </a:t>
            </a:r>
            <a:r>
              <a:rPr sz="2000" dirty="0">
                <a:latin typeface="Tahoma"/>
                <a:cs typeface="Tahoma"/>
              </a:rPr>
              <a:t>all</a:t>
            </a:r>
            <a:r>
              <a:rPr sz="2000" spc="-25" dirty="0">
                <a:latin typeface="Tahoma"/>
                <a:cs typeface="Tahoma"/>
              </a:rPr>
              <a:t> the </a:t>
            </a:r>
            <a:r>
              <a:rPr sz="2000" dirty="0">
                <a:latin typeface="Tahoma"/>
                <a:cs typeface="Tahoma"/>
              </a:rPr>
              <a:t>programs</a:t>
            </a:r>
            <a:r>
              <a:rPr sz="2000" spc="-70" dirty="0">
                <a:latin typeface="Tahoma"/>
                <a:cs typeface="Tahoma"/>
              </a:rPr>
              <a:t> </a:t>
            </a:r>
            <a:r>
              <a:rPr sz="2000" dirty="0">
                <a:latin typeface="Tahoma"/>
                <a:cs typeface="Tahoma"/>
              </a:rPr>
              <a:t>that</a:t>
            </a:r>
            <a:r>
              <a:rPr sz="2000" spc="-50" dirty="0">
                <a:latin typeface="Tahoma"/>
                <a:cs typeface="Tahoma"/>
              </a:rPr>
              <a:t> </a:t>
            </a:r>
            <a:r>
              <a:rPr sz="2000" dirty="0">
                <a:latin typeface="Tahoma"/>
                <a:cs typeface="Tahoma"/>
              </a:rPr>
              <a:t>instruct</a:t>
            </a:r>
            <a:r>
              <a:rPr sz="2000" spc="-60" dirty="0">
                <a:latin typeface="Tahoma"/>
                <a:cs typeface="Tahoma"/>
              </a:rPr>
              <a:t> </a:t>
            </a:r>
            <a:r>
              <a:rPr sz="2000" dirty="0">
                <a:latin typeface="Tahoma"/>
                <a:cs typeface="Tahoma"/>
              </a:rPr>
              <a:t>the</a:t>
            </a:r>
            <a:r>
              <a:rPr sz="2000" spc="-45" dirty="0">
                <a:latin typeface="Tahoma"/>
                <a:cs typeface="Tahoma"/>
              </a:rPr>
              <a:t> </a:t>
            </a:r>
            <a:r>
              <a:rPr sz="2000" spc="-10" dirty="0">
                <a:latin typeface="Tahoma"/>
                <a:cs typeface="Tahoma"/>
              </a:rPr>
              <a:t>computer.</a:t>
            </a:r>
            <a:endParaRPr sz="2000" dirty="0">
              <a:latin typeface="Tahoma"/>
              <a:cs typeface="Tahoma"/>
            </a:endParaRPr>
          </a:p>
        </p:txBody>
      </p:sp>
    </p:spTree>
    <p:extLst>
      <p:ext uri="{BB962C8B-B14F-4D97-AF65-F5344CB8AC3E}">
        <p14:creationId xmlns:p14="http://schemas.microsoft.com/office/powerpoint/2010/main" val="1940906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p:cTn id="21"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 calcmode="lin" valueType="num">
                                      <p:cBhvr>
                                        <p:cTn id="29" dur="1000" fill="hold"/>
                                        <p:tgtEl>
                                          <p:spTgt spid="9">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9">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9">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76200"/>
            <a:ext cx="10358120" cy="691548"/>
          </a:xfrm>
          <a:prstGeom prst="rect">
            <a:avLst/>
          </a:prstGeom>
        </p:spPr>
        <p:txBody>
          <a:bodyPr vert="horz" wrap="square" lIns="0" tIns="136220" rIns="0" bIns="0" rtlCol="0">
            <a:spAutoFit/>
          </a:bodyPr>
          <a:lstStyle/>
          <a:p>
            <a:pPr marL="12700">
              <a:spcBef>
                <a:spcPts val="105"/>
              </a:spcBef>
            </a:pPr>
            <a:r>
              <a:rPr sz="3600" dirty="0"/>
              <a:t>Computer</a:t>
            </a:r>
            <a:r>
              <a:rPr sz="3600" spc="-40" dirty="0"/>
              <a:t> </a:t>
            </a:r>
            <a:r>
              <a:rPr sz="3600" spc="-10" dirty="0"/>
              <a:t>Fundamentals</a:t>
            </a:r>
          </a:p>
        </p:txBody>
      </p:sp>
      <p:pic>
        <p:nvPicPr>
          <p:cNvPr id="3" name="object 3"/>
          <p:cNvPicPr/>
          <p:nvPr/>
        </p:nvPicPr>
        <p:blipFill>
          <a:blip r:embed="rId2" cstate="print"/>
          <a:stretch>
            <a:fillRect/>
          </a:stretch>
        </p:blipFill>
        <p:spPr>
          <a:xfrm>
            <a:off x="7313663" y="609600"/>
            <a:ext cx="4192537" cy="3025095"/>
          </a:xfrm>
          <a:prstGeom prst="rect">
            <a:avLst/>
          </a:prstGeom>
        </p:spPr>
      </p:pic>
      <p:sp>
        <p:nvSpPr>
          <p:cNvPr id="4" name="object 4"/>
          <p:cNvSpPr txBox="1"/>
          <p:nvPr/>
        </p:nvSpPr>
        <p:spPr>
          <a:xfrm>
            <a:off x="533400" y="685800"/>
            <a:ext cx="7204709" cy="2655214"/>
          </a:xfrm>
          <a:prstGeom prst="rect">
            <a:avLst/>
          </a:prstGeom>
        </p:spPr>
        <p:txBody>
          <a:bodyPr vert="horz" wrap="square" lIns="0" tIns="13335" rIns="0" bIns="0" rtlCol="0">
            <a:spAutoFit/>
          </a:bodyPr>
          <a:lstStyle/>
          <a:p>
            <a:pPr marL="12700" marR="5080">
              <a:spcBef>
                <a:spcPts val="105"/>
              </a:spcBef>
            </a:pPr>
            <a:r>
              <a:rPr sz="2000" dirty="0">
                <a:latin typeface="Arial MT"/>
                <a:cs typeface="Arial MT"/>
              </a:rPr>
              <a:t>Software</a:t>
            </a:r>
            <a:r>
              <a:rPr sz="2000" spc="-45" dirty="0">
                <a:latin typeface="Arial MT"/>
                <a:cs typeface="Arial MT"/>
              </a:rPr>
              <a:t> </a:t>
            </a:r>
            <a:r>
              <a:rPr sz="2000" dirty="0">
                <a:latin typeface="Arial MT"/>
                <a:cs typeface="Arial MT"/>
              </a:rPr>
              <a:t>can</a:t>
            </a:r>
            <a:r>
              <a:rPr sz="2000" spc="-30" dirty="0">
                <a:latin typeface="Arial MT"/>
                <a:cs typeface="Arial MT"/>
              </a:rPr>
              <a:t> </a:t>
            </a:r>
            <a:r>
              <a:rPr sz="2000" dirty="0">
                <a:latin typeface="Arial MT"/>
                <a:cs typeface="Arial MT"/>
              </a:rPr>
              <a:t>be</a:t>
            </a:r>
            <a:r>
              <a:rPr sz="2000" spc="-15" dirty="0">
                <a:latin typeface="Arial MT"/>
                <a:cs typeface="Arial MT"/>
              </a:rPr>
              <a:t> </a:t>
            </a:r>
            <a:r>
              <a:rPr sz="2000" dirty="0">
                <a:latin typeface="Arial MT"/>
                <a:cs typeface="Arial MT"/>
              </a:rPr>
              <a:t>classified</a:t>
            </a:r>
            <a:r>
              <a:rPr sz="2000" spc="-35" dirty="0">
                <a:latin typeface="Arial MT"/>
                <a:cs typeface="Arial MT"/>
              </a:rPr>
              <a:t> </a:t>
            </a:r>
            <a:r>
              <a:rPr sz="2000" dirty="0">
                <a:latin typeface="Arial MT"/>
                <a:cs typeface="Arial MT"/>
              </a:rPr>
              <a:t>as</a:t>
            </a:r>
            <a:r>
              <a:rPr sz="2000" spc="-15" dirty="0">
                <a:latin typeface="Arial MT"/>
                <a:cs typeface="Arial MT"/>
              </a:rPr>
              <a:t> </a:t>
            </a:r>
            <a:r>
              <a:rPr sz="2000" dirty="0">
                <a:latin typeface="Arial MT"/>
                <a:cs typeface="Arial MT"/>
              </a:rPr>
              <a:t>one</a:t>
            </a:r>
            <a:r>
              <a:rPr sz="2000" spc="-15" dirty="0">
                <a:latin typeface="Arial MT"/>
                <a:cs typeface="Arial MT"/>
              </a:rPr>
              <a:t> </a:t>
            </a:r>
            <a:r>
              <a:rPr sz="2000" dirty="0">
                <a:latin typeface="Arial MT"/>
                <a:cs typeface="Arial MT"/>
              </a:rPr>
              <a:t>of</a:t>
            </a:r>
            <a:r>
              <a:rPr sz="2000" spc="-30" dirty="0">
                <a:latin typeface="Arial MT"/>
                <a:cs typeface="Arial MT"/>
              </a:rPr>
              <a:t> </a:t>
            </a:r>
            <a:r>
              <a:rPr sz="2000" spc="-25" dirty="0">
                <a:latin typeface="Arial MT"/>
                <a:cs typeface="Arial MT"/>
              </a:rPr>
              <a:t>the </a:t>
            </a:r>
            <a:r>
              <a:rPr sz="2000" dirty="0">
                <a:latin typeface="Arial MT"/>
                <a:cs typeface="Arial MT"/>
              </a:rPr>
              <a:t>following</a:t>
            </a:r>
            <a:r>
              <a:rPr sz="2000" spc="-60" dirty="0">
                <a:latin typeface="Arial MT"/>
                <a:cs typeface="Arial MT"/>
              </a:rPr>
              <a:t> </a:t>
            </a:r>
            <a:r>
              <a:rPr sz="2000" spc="-10" dirty="0">
                <a:latin typeface="Arial MT"/>
                <a:cs typeface="Arial MT"/>
              </a:rPr>
              <a:t>types:</a:t>
            </a:r>
            <a:endParaRPr sz="2000" dirty="0">
              <a:latin typeface="Arial MT"/>
              <a:cs typeface="Arial MT"/>
            </a:endParaRPr>
          </a:p>
          <a:p>
            <a:pPr marL="314325" marR="3528695" indent="-287020">
              <a:spcBef>
                <a:spcPts val="1400"/>
              </a:spcBef>
              <a:buClr>
                <a:srgbClr val="00004D"/>
              </a:buClr>
              <a:buSzPct val="54166"/>
              <a:buFont typeface="Wingdings"/>
              <a:buChar char=""/>
              <a:tabLst>
                <a:tab pos="314325" algn="l"/>
              </a:tabLst>
            </a:pPr>
            <a:r>
              <a:rPr sz="2000" b="1" dirty="0">
                <a:latin typeface="Tahoma"/>
                <a:cs typeface="Tahoma"/>
              </a:rPr>
              <a:t>System</a:t>
            </a:r>
            <a:r>
              <a:rPr sz="2000" b="1" spc="-85" dirty="0">
                <a:latin typeface="Tahoma"/>
                <a:cs typeface="Tahoma"/>
              </a:rPr>
              <a:t> </a:t>
            </a:r>
            <a:r>
              <a:rPr sz="2000" b="1" spc="-10" dirty="0">
                <a:latin typeface="Tahoma"/>
                <a:cs typeface="Tahoma"/>
              </a:rPr>
              <a:t>software </a:t>
            </a:r>
            <a:r>
              <a:rPr sz="2000" dirty="0">
                <a:latin typeface="Tahoma"/>
                <a:cs typeface="Tahoma"/>
              </a:rPr>
              <a:t>includes</a:t>
            </a:r>
            <a:r>
              <a:rPr sz="2000" spc="-35" dirty="0">
                <a:latin typeface="Tahoma"/>
                <a:cs typeface="Tahoma"/>
              </a:rPr>
              <a:t> </a:t>
            </a:r>
            <a:r>
              <a:rPr sz="2000" dirty="0">
                <a:latin typeface="Tahoma"/>
                <a:cs typeface="Tahoma"/>
              </a:rPr>
              <a:t>the</a:t>
            </a:r>
            <a:r>
              <a:rPr sz="2000" spc="-15" dirty="0">
                <a:latin typeface="Tahoma"/>
                <a:cs typeface="Tahoma"/>
              </a:rPr>
              <a:t> </a:t>
            </a:r>
            <a:r>
              <a:rPr sz="2000" spc="-10" dirty="0">
                <a:latin typeface="Tahoma"/>
                <a:cs typeface="Tahoma"/>
              </a:rPr>
              <a:t>programs </a:t>
            </a:r>
            <a:r>
              <a:rPr sz="2000" dirty="0">
                <a:latin typeface="Tahoma"/>
                <a:cs typeface="Tahoma"/>
              </a:rPr>
              <a:t>that</a:t>
            </a:r>
            <a:r>
              <a:rPr sz="2000" spc="-65" dirty="0">
                <a:latin typeface="Tahoma"/>
                <a:cs typeface="Tahoma"/>
              </a:rPr>
              <a:t> </a:t>
            </a:r>
            <a:r>
              <a:rPr sz="2000" dirty="0">
                <a:latin typeface="Tahoma"/>
                <a:cs typeface="Tahoma"/>
              </a:rPr>
              <a:t>assist</a:t>
            </a:r>
            <a:r>
              <a:rPr sz="2000" spc="-40" dirty="0">
                <a:latin typeface="Tahoma"/>
                <a:cs typeface="Tahoma"/>
              </a:rPr>
              <a:t> </a:t>
            </a:r>
            <a:r>
              <a:rPr sz="2000" dirty="0">
                <a:latin typeface="Tahoma"/>
                <a:cs typeface="Tahoma"/>
              </a:rPr>
              <a:t>with</a:t>
            </a:r>
            <a:r>
              <a:rPr sz="2000" spc="-40" dirty="0">
                <a:latin typeface="Tahoma"/>
                <a:cs typeface="Tahoma"/>
              </a:rPr>
              <a:t> </a:t>
            </a:r>
            <a:r>
              <a:rPr sz="2000" spc="-25" dirty="0">
                <a:latin typeface="Tahoma"/>
                <a:cs typeface="Tahoma"/>
              </a:rPr>
              <a:t>the </a:t>
            </a:r>
            <a:r>
              <a:rPr sz="2000" dirty="0">
                <a:latin typeface="Tahoma"/>
                <a:cs typeface="Tahoma"/>
              </a:rPr>
              <a:t>proper</a:t>
            </a:r>
            <a:r>
              <a:rPr sz="2000" spc="-35" dirty="0">
                <a:latin typeface="Tahoma"/>
                <a:cs typeface="Tahoma"/>
              </a:rPr>
              <a:t> </a:t>
            </a:r>
            <a:r>
              <a:rPr sz="2000" dirty="0">
                <a:latin typeface="Tahoma"/>
                <a:cs typeface="Tahoma"/>
              </a:rPr>
              <a:t>functioning</a:t>
            </a:r>
            <a:r>
              <a:rPr sz="2000" spc="-55" dirty="0">
                <a:latin typeface="Tahoma"/>
                <a:cs typeface="Tahoma"/>
              </a:rPr>
              <a:t> </a:t>
            </a:r>
            <a:r>
              <a:rPr sz="2000" dirty="0">
                <a:latin typeface="Tahoma"/>
                <a:cs typeface="Tahoma"/>
              </a:rPr>
              <a:t>of</a:t>
            </a:r>
            <a:r>
              <a:rPr sz="2000" spc="-5" dirty="0">
                <a:latin typeface="Tahoma"/>
                <a:cs typeface="Tahoma"/>
              </a:rPr>
              <a:t> </a:t>
            </a:r>
            <a:r>
              <a:rPr sz="2000" spc="-25" dirty="0">
                <a:latin typeface="Tahoma"/>
                <a:cs typeface="Tahoma"/>
              </a:rPr>
              <a:t>the </a:t>
            </a:r>
            <a:r>
              <a:rPr sz="2000" spc="-10" dirty="0">
                <a:latin typeface="Tahoma"/>
                <a:cs typeface="Tahoma"/>
              </a:rPr>
              <a:t>computer.</a:t>
            </a:r>
            <a:endParaRPr sz="2000" dirty="0">
              <a:latin typeface="Tahoma"/>
              <a:cs typeface="Tahoma"/>
            </a:endParaRPr>
          </a:p>
          <a:p>
            <a:pPr marL="314325" marR="3715385" indent="-287020">
              <a:buClr>
                <a:srgbClr val="00004D"/>
              </a:buClr>
              <a:buSzPct val="54166"/>
              <a:buFont typeface="Wingdings"/>
              <a:buChar char=""/>
              <a:tabLst>
                <a:tab pos="314325" algn="l"/>
              </a:tabLst>
            </a:pPr>
            <a:r>
              <a:rPr sz="2000" b="1" dirty="0">
                <a:latin typeface="Tahoma"/>
                <a:cs typeface="Tahoma"/>
              </a:rPr>
              <a:t>Application</a:t>
            </a:r>
            <a:r>
              <a:rPr sz="2000" b="1" spc="-50" dirty="0">
                <a:latin typeface="Tahoma"/>
                <a:cs typeface="Tahoma"/>
              </a:rPr>
              <a:t> </a:t>
            </a:r>
            <a:r>
              <a:rPr sz="2000" b="1" spc="-10" dirty="0">
                <a:latin typeface="Tahoma"/>
                <a:cs typeface="Tahoma"/>
              </a:rPr>
              <a:t>software </a:t>
            </a:r>
            <a:r>
              <a:rPr sz="2000" dirty="0">
                <a:latin typeface="Tahoma"/>
                <a:cs typeface="Tahoma"/>
              </a:rPr>
              <a:t>includes</a:t>
            </a:r>
            <a:r>
              <a:rPr sz="2000" spc="-50" dirty="0">
                <a:latin typeface="Tahoma"/>
                <a:cs typeface="Tahoma"/>
              </a:rPr>
              <a:t> </a:t>
            </a:r>
            <a:r>
              <a:rPr sz="2000" dirty="0">
                <a:latin typeface="Tahoma"/>
                <a:cs typeface="Tahoma"/>
              </a:rPr>
              <a:t>the</a:t>
            </a:r>
            <a:r>
              <a:rPr sz="2000" spc="-30" dirty="0">
                <a:latin typeface="Tahoma"/>
                <a:cs typeface="Tahoma"/>
              </a:rPr>
              <a:t> </a:t>
            </a:r>
            <a:r>
              <a:rPr sz="2000" spc="-10" dirty="0">
                <a:latin typeface="Tahoma"/>
                <a:cs typeface="Tahoma"/>
              </a:rPr>
              <a:t>programs </a:t>
            </a:r>
            <a:r>
              <a:rPr sz="2000" dirty="0">
                <a:latin typeface="Tahoma"/>
                <a:cs typeface="Tahoma"/>
              </a:rPr>
              <a:t>used</a:t>
            </a:r>
            <a:r>
              <a:rPr sz="2000" spc="-20" dirty="0">
                <a:latin typeface="Tahoma"/>
                <a:cs typeface="Tahoma"/>
              </a:rPr>
              <a:t> </a:t>
            </a:r>
            <a:r>
              <a:rPr sz="2000" dirty="0">
                <a:latin typeface="Tahoma"/>
                <a:cs typeface="Tahoma"/>
              </a:rPr>
              <a:t>to</a:t>
            </a:r>
            <a:r>
              <a:rPr sz="2000" spc="-15" dirty="0">
                <a:latin typeface="Tahoma"/>
                <a:cs typeface="Tahoma"/>
              </a:rPr>
              <a:t> </a:t>
            </a:r>
            <a:r>
              <a:rPr sz="2000" dirty="0">
                <a:latin typeface="Tahoma"/>
                <a:cs typeface="Tahoma"/>
              </a:rPr>
              <a:t>perform</a:t>
            </a:r>
            <a:r>
              <a:rPr sz="2000" spc="-40" dirty="0">
                <a:latin typeface="Tahoma"/>
                <a:cs typeface="Tahoma"/>
              </a:rPr>
              <a:t> </a:t>
            </a:r>
            <a:r>
              <a:rPr sz="2000" spc="-10" dirty="0">
                <a:latin typeface="Tahoma"/>
                <a:cs typeface="Tahoma"/>
              </a:rPr>
              <a:t>tasks.</a:t>
            </a:r>
            <a:endParaRPr sz="2000" dirty="0">
              <a:latin typeface="Tahoma"/>
              <a:cs typeface="Tahoma"/>
            </a:endParaRPr>
          </a:p>
        </p:txBody>
      </p:sp>
      <p:sp>
        <p:nvSpPr>
          <p:cNvPr id="6" name="object 6"/>
          <p:cNvSpPr txBox="1">
            <a:spLocks noGrp="1"/>
          </p:cNvSpPr>
          <p:nvPr>
            <p:ph type="sldNum" sz="quarter" idx="7"/>
          </p:nvPr>
        </p:nvSpPr>
        <p:spPr>
          <a:xfrm>
            <a:off x="10302240" y="6377941"/>
            <a:ext cx="2804160" cy="289823"/>
          </a:xfrm>
          <a:prstGeom prst="rect">
            <a:avLst/>
          </a:prstGeom>
        </p:spPr>
        <p:txBody>
          <a:bodyPr vert="horz" wrap="square" lIns="0" tIns="12700" rIns="0" bIns="0" rtlCol="0">
            <a:spAutoFit/>
          </a:bodyPr>
          <a:lstStyle/>
          <a:p>
            <a:pPr marL="38100">
              <a:spcBef>
                <a:spcPts val="100"/>
              </a:spcBef>
            </a:pPr>
            <a:fld id="{81D60167-4931-47E6-BA6A-407CBD079E47}" type="slidenum">
              <a:rPr spc="-25" dirty="0"/>
              <a:pPr marL="38100">
                <a:spcBef>
                  <a:spcPts val="100"/>
                </a:spcBef>
              </a:pPr>
              <a:t>7</a:t>
            </a:fld>
            <a:endParaRPr spc="-25" dirty="0"/>
          </a:p>
        </p:txBody>
      </p:sp>
      <p:pic>
        <p:nvPicPr>
          <p:cNvPr id="8" name="object 2"/>
          <p:cNvPicPr/>
          <p:nvPr/>
        </p:nvPicPr>
        <p:blipFill>
          <a:blip r:embed="rId3" cstate="print"/>
          <a:stretch>
            <a:fillRect/>
          </a:stretch>
        </p:blipFill>
        <p:spPr>
          <a:xfrm>
            <a:off x="10913364" y="5807964"/>
            <a:ext cx="821436" cy="821436"/>
          </a:xfrm>
          <a:prstGeom prst="rect">
            <a:avLst/>
          </a:prstGeom>
        </p:spPr>
      </p:pic>
      <p:sp>
        <p:nvSpPr>
          <p:cNvPr id="9" name="object 2"/>
          <p:cNvSpPr txBox="1">
            <a:spLocks/>
          </p:cNvSpPr>
          <p:nvPr/>
        </p:nvSpPr>
        <p:spPr>
          <a:xfrm>
            <a:off x="194569" y="3200400"/>
            <a:ext cx="10358120" cy="691548"/>
          </a:xfrm>
          <a:prstGeom prst="rect">
            <a:avLst/>
          </a:prstGeom>
        </p:spPr>
        <p:txBody>
          <a:bodyPr vert="horz" wrap="square" lIns="0" tIns="136220" rIns="0" bIns="0" rtlCol="0">
            <a:spAutoFit/>
          </a:bodyPr>
          <a:lstStyle>
            <a:lvl1pPr>
              <a:defRPr sz="4400" b="0" i="0">
                <a:solidFill>
                  <a:srgbClr val="C00000"/>
                </a:solidFill>
                <a:latin typeface="Calibri Light"/>
                <a:ea typeface="+mj-ea"/>
                <a:cs typeface="Calibri Light"/>
              </a:defRPr>
            </a:lvl1pPr>
          </a:lstStyle>
          <a:p>
            <a:pPr marL="12700">
              <a:spcBef>
                <a:spcPts val="105"/>
              </a:spcBef>
            </a:pPr>
            <a:r>
              <a:rPr lang="en-US" sz="3600" kern="0" dirty="0" smtClean="0"/>
              <a:t>Computer</a:t>
            </a:r>
            <a:r>
              <a:rPr lang="en-US" sz="3600" kern="0" spc="-40" dirty="0" smtClean="0"/>
              <a:t> </a:t>
            </a:r>
            <a:r>
              <a:rPr lang="en-US" sz="3600" kern="0" spc="-10" dirty="0" smtClean="0"/>
              <a:t>Fundamentals</a:t>
            </a:r>
            <a:endParaRPr lang="en-US" sz="3600" kern="0" spc="-10" dirty="0"/>
          </a:p>
        </p:txBody>
      </p:sp>
      <p:sp>
        <p:nvSpPr>
          <p:cNvPr id="10" name="object 3"/>
          <p:cNvSpPr txBox="1"/>
          <p:nvPr/>
        </p:nvSpPr>
        <p:spPr>
          <a:xfrm>
            <a:off x="533400" y="4052049"/>
            <a:ext cx="7102475" cy="1860125"/>
          </a:xfrm>
          <a:prstGeom prst="rect">
            <a:avLst/>
          </a:prstGeom>
        </p:spPr>
        <p:txBody>
          <a:bodyPr vert="horz" wrap="square" lIns="0" tIns="13335" rIns="0" bIns="0" rtlCol="0">
            <a:spAutoFit/>
          </a:bodyPr>
          <a:lstStyle/>
          <a:p>
            <a:pPr marL="355600" marR="5080" indent="-343535">
              <a:spcBef>
                <a:spcPts val="105"/>
              </a:spcBef>
              <a:buClr>
                <a:srgbClr val="00004D"/>
              </a:buClr>
              <a:buSzPct val="59375"/>
              <a:buFont typeface="Wingdings"/>
              <a:buChar char=""/>
              <a:tabLst>
                <a:tab pos="355600" algn="l"/>
              </a:tabLst>
            </a:pPr>
            <a:r>
              <a:rPr sz="2000" b="1" dirty="0">
                <a:latin typeface="Tahoma"/>
                <a:cs typeface="Tahoma"/>
              </a:rPr>
              <a:t>Input</a:t>
            </a:r>
            <a:r>
              <a:rPr sz="2000" dirty="0">
                <a:latin typeface="Tahoma"/>
                <a:cs typeface="Tahoma"/>
              </a:rPr>
              <a:t>,</a:t>
            </a:r>
            <a:r>
              <a:rPr sz="2000" spc="-45" dirty="0">
                <a:latin typeface="Tahoma"/>
                <a:cs typeface="Tahoma"/>
              </a:rPr>
              <a:t> </a:t>
            </a:r>
            <a:r>
              <a:rPr sz="2000" dirty="0">
                <a:latin typeface="Tahoma"/>
                <a:cs typeface="Tahoma"/>
              </a:rPr>
              <a:t>the</a:t>
            </a:r>
            <a:r>
              <a:rPr sz="2000" spc="-45" dirty="0">
                <a:latin typeface="Tahoma"/>
                <a:cs typeface="Tahoma"/>
              </a:rPr>
              <a:t> </a:t>
            </a:r>
            <a:r>
              <a:rPr sz="2000" dirty="0">
                <a:latin typeface="Tahoma"/>
                <a:cs typeface="Tahoma"/>
              </a:rPr>
              <a:t>first</a:t>
            </a:r>
            <a:r>
              <a:rPr sz="2000" spc="-45" dirty="0">
                <a:latin typeface="Tahoma"/>
                <a:cs typeface="Tahoma"/>
              </a:rPr>
              <a:t> </a:t>
            </a:r>
            <a:r>
              <a:rPr sz="2000" dirty="0">
                <a:latin typeface="Tahoma"/>
                <a:cs typeface="Tahoma"/>
              </a:rPr>
              <a:t>operation</a:t>
            </a:r>
            <a:r>
              <a:rPr sz="2000" spc="-55" dirty="0">
                <a:latin typeface="Tahoma"/>
                <a:cs typeface="Tahoma"/>
              </a:rPr>
              <a:t> </a:t>
            </a:r>
            <a:r>
              <a:rPr sz="2000" dirty="0">
                <a:latin typeface="Tahoma"/>
                <a:cs typeface="Tahoma"/>
              </a:rPr>
              <a:t>of</a:t>
            </a:r>
            <a:r>
              <a:rPr sz="2000" spc="-45" dirty="0">
                <a:latin typeface="Tahoma"/>
                <a:cs typeface="Tahoma"/>
              </a:rPr>
              <a:t> </a:t>
            </a:r>
            <a:r>
              <a:rPr sz="2000" spc="-25" dirty="0">
                <a:latin typeface="Tahoma"/>
                <a:cs typeface="Tahoma"/>
              </a:rPr>
              <a:t>the </a:t>
            </a:r>
            <a:r>
              <a:rPr sz="2000" spc="-20" dirty="0">
                <a:latin typeface="Tahoma"/>
                <a:cs typeface="Tahoma"/>
              </a:rPr>
              <a:t>information-</a:t>
            </a:r>
            <a:r>
              <a:rPr sz="2000" dirty="0">
                <a:latin typeface="Tahoma"/>
                <a:cs typeface="Tahoma"/>
              </a:rPr>
              <a:t>processing cycle,</a:t>
            </a:r>
            <a:r>
              <a:rPr sz="2000" spc="15" dirty="0">
                <a:latin typeface="Tahoma"/>
                <a:cs typeface="Tahoma"/>
              </a:rPr>
              <a:t> </a:t>
            </a:r>
            <a:r>
              <a:rPr sz="2000" spc="-10" dirty="0">
                <a:latin typeface="Tahoma"/>
                <a:cs typeface="Tahoma"/>
              </a:rPr>
              <a:t>enables </a:t>
            </a:r>
            <a:r>
              <a:rPr sz="2000" dirty="0">
                <a:latin typeface="Tahoma"/>
                <a:cs typeface="Tahoma"/>
              </a:rPr>
              <a:t>the</a:t>
            </a:r>
            <a:r>
              <a:rPr sz="2000" spc="-40" dirty="0">
                <a:latin typeface="Tahoma"/>
                <a:cs typeface="Tahoma"/>
              </a:rPr>
              <a:t> </a:t>
            </a:r>
            <a:r>
              <a:rPr sz="2000" dirty="0">
                <a:latin typeface="Tahoma"/>
                <a:cs typeface="Tahoma"/>
              </a:rPr>
              <a:t>computer</a:t>
            </a:r>
            <a:r>
              <a:rPr sz="2000" spc="-35" dirty="0">
                <a:latin typeface="Tahoma"/>
                <a:cs typeface="Tahoma"/>
              </a:rPr>
              <a:t> </a:t>
            </a:r>
            <a:r>
              <a:rPr sz="2000" dirty="0">
                <a:latin typeface="Tahoma"/>
                <a:cs typeface="Tahoma"/>
              </a:rPr>
              <a:t>to</a:t>
            </a:r>
            <a:r>
              <a:rPr sz="2000" spc="-35" dirty="0">
                <a:latin typeface="Tahoma"/>
                <a:cs typeface="Tahoma"/>
              </a:rPr>
              <a:t> </a:t>
            </a:r>
            <a:r>
              <a:rPr sz="2000" dirty="0">
                <a:latin typeface="Tahoma"/>
                <a:cs typeface="Tahoma"/>
              </a:rPr>
              <a:t>accept</a:t>
            </a:r>
            <a:r>
              <a:rPr sz="2000" spc="-35" dirty="0">
                <a:latin typeface="Tahoma"/>
                <a:cs typeface="Tahoma"/>
              </a:rPr>
              <a:t> </a:t>
            </a:r>
            <a:r>
              <a:rPr sz="2000" spc="-10" dirty="0">
                <a:latin typeface="Tahoma"/>
                <a:cs typeface="Tahoma"/>
              </a:rPr>
              <a:t>data.</a:t>
            </a:r>
            <a:endParaRPr sz="2000" dirty="0">
              <a:latin typeface="Tahoma"/>
              <a:cs typeface="Tahoma"/>
            </a:endParaRPr>
          </a:p>
          <a:p>
            <a:pPr marL="756285" marR="474345" lvl="1" indent="-287020">
              <a:spcBef>
                <a:spcPts val="5"/>
              </a:spcBef>
              <a:buClr>
                <a:srgbClr val="00004D"/>
              </a:buClr>
              <a:buSzPct val="53571"/>
              <a:buFont typeface="Wingdings"/>
              <a:buChar char=""/>
              <a:tabLst>
                <a:tab pos="756285" algn="l"/>
              </a:tabLst>
            </a:pPr>
            <a:r>
              <a:rPr sz="2000" b="1" dirty="0">
                <a:latin typeface="Tahoma"/>
                <a:cs typeface="Tahoma"/>
              </a:rPr>
              <a:t>Data</a:t>
            </a:r>
            <a:r>
              <a:rPr sz="2000" b="1" spc="5" dirty="0">
                <a:latin typeface="Tahoma"/>
                <a:cs typeface="Tahoma"/>
              </a:rPr>
              <a:t> </a:t>
            </a:r>
            <a:r>
              <a:rPr sz="2000" dirty="0">
                <a:latin typeface="Tahoma"/>
                <a:cs typeface="Tahoma"/>
              </a:rPr>
              <a:t>refers</a:t>
            </a:r>
            <a:r>
              <a:rPr sz="2000" spc="-55" dirty="0">
                <a:latin typeface="Tahoma"/>
                <a:cs typeface="Tahoma"/>
              </a:rPr>
              <a:t> </a:t>
            </a:r>
            <a:r>
              <a:rPr sz="2000" dirty="0">
                <a:latin typeface="Tahoma"/>
                <a:cs typeface="Tahoma"/>
              </a:rPr>
              <a:t>to</a:t>
            </a:r>
            <a:r>
              <a:rPr sz="2000" spc="-55" dirty="0">
                <a:latin typeface="Tahoma"/>
                <a:cs typeface="Tahoma"/>
              </a:rPr>
              <a:t> </a:t>
            </a:r>
            <a:r>
              <a:rPr sz="2000" dirty="0">
                <a:latin typeface="Tahoma"/>
                <a:cs typeface="Tahoma"/>
              </a:rPr>
              <a:t>facts</a:t>
            </a:r>
            <a:r>
              <a:rPr sz="2000" spc="-70" dirty="0">
                <a:latin typeface="Tahoma"/>
                <a:cs typeface="Tahoma"/>
              </a:rPr>
              <a:t> </a:t>
            </a:r>
            <a:r>
              <a:rPr sz="2000" dirty="0">
                <a:latin typeface="Tahoma"/>
                <a:cs typeface="Tahoma"/>
              </a:rPr>
              <a:t>that</a:t>
            </a:r>
            <a:r>
              <a:rPr sz="2000" spc="-45" dirty="0">
                <a:latin typeface="Tahoma"/>
                <a:cs typeface="Tahoma"/>
              </a:rPr>
              <a:t> </a:t>
            </a:r>
            <a:r>
              <a:rPr sz="2000" dirty="0">
                <a:latin typeface="Tahoma"/>
                <a:cs typeface="Tahoma"/>
              </a:rPr>
              <a:t>are</a:t>
            </a:r>
            <a:r>
              <a:rPr sz="2000" spc="-45" dirty="0">
                <a:latin typeface="Tahoma"/>
                <a:cs typeface="Tahoma"/>
              </a:rPr>
              <a:t> </a:t>
            </a:r>
            <a:r>
              <a:rPr sz="2000" dirty="0">
                <a:latin typeface="Tahoma"/>
                <a:cs typeface="Tahoma"/>
              </a:rPr>
              <a:t>raw</a:t>
            </a:r>
            <a:r>
              <a:rPr sz="2000" spc="-55" dirty="0">
                <a:latin typeface="Tahoma"/>
                <a:cs typeface="Tahoma"/>
              </a:rPr>
              <a:t> </a:t>
            </a:r>
            <a:r>
              <a:rPr sz="2000" spc="-25" dirty="0">
                <a:latin typeface="Tahoma"/>
                <a:cs typeface="Tahoma"/>
              </a:rPr>
              <a:t>and </a:t>
            </a:r>
            <a:r>
              <a:rPr sz="2000" spc="-10" dirty="0">
                <a:latin typeface="Tahoma"/>
                <a:cs typeface="Tahoma"/>
              </a:rPr>
              <a:t>unorganized.</a:t>
            </a:r>
            <a:endParaRPr sz="2000" dirty="0">
              <a:latin typeface="Tahoma"/>
              <a:cs typeface="Tahoma"/>
            </a:endParaRPr>
          </a:p>
          <a:p>
            <a:pPr marL="756285" marR="177165" lvl="1" indent="-287020">
              <a:buClr>
                <a:srgbClr val="00004D"/>
              </a:buClr>
              <a:buSzPct val="53571"/>
              <a:buFont typeface="Wingdings"/>
              <a:buChar char=""/>
              <a:tabLst>
                <a:tab pos="756285" algn="l"/>
              </a:tabLst>
            </a:pPr>
            <a:r>
              <a:rPr sz="2000" dirty="0">
                <a:latin typeface="Tahoma"/>
                <a:cs typeface="Tahoma"/>
              </a:rPr>
              <a:t>Data</a:t>
            </a:r>
            <a:r>
              <a:rPr sz="2000" spc="-65" dirty="0">
                <a:latin typeface="Tahoma"/>
                <a:cs typeface="Tahoma"/>
              </a:rPr>
              <a:t> </a:t>
            </a:r>
            <a:r>
              <a:rPr sz="2000" dirty="0">
                <a:latin typeface="Tahoma"/>
                <a:cs typeface="Tahoma"/>
              </a:rPr>
              <a:t>is</a:t>
            </a:r>
            <a:r>
              <a:rPr sz="2000" spc="-70" dirty="0">
                <a:latin typeface="Tahoma"/>
                <a:cs typeface="Tahoma"/>
              </a:rPr>
              <a:t> </a:t>
            </a:r>
            <a:r>
              <a:rPr sz="2000" dirty="0">
                <a:latin typeface="Tahoma"/>
                <a:cs typeface="Tahoma"/>
              </a:rPr>
              <a:t>entered</a:t>
            </a:r>
            <a:r>
              <a:rPr sz="2000" spc="-55" dirty="0">
                <a:latin typeface="Tahoma"/>
                <a:cs typeface="Tahoma"/>
              </a:rPr>
              <a:t> </a:t>
            </a:r>
            <a:r>
              <a:rPr sz="2000" dirty="0">
                <a:latin typeface="Tahoma"/>
                <a:cs typeface="Tahoma"/>
              </a:rPr>
              <a:t>into</a:t>
            </a:r>
            <a:r>
              <a:rPr sz="2000" spc="-70" dirty="0">
                <a:latin typeface="Tahoma"/>
                <a:cs typeface="Tahoma"/>
              </a:rPr>
              <a:t> </a:t>
            </a:r>
            <a:r>
              <a:rPr sz="2000" dirty="0">
                <a:latin typeface="Tahoma"/>
                <a:cs typeface="Tahoma"/>
              </a:rPr>
              <a:t>the</a:t>
            </a:r>
            <a:r>
              <a:rPr sz="2000" spc="-50" dirty="0">
                <a:latin typeface="Tahoma"/>
                <a:cs typeface="Tahoma"/>
              </a:rPr>
              <a:t> </a:t>
            </a:r>
            <a:r>
              <a:rPr sz="2000" dirty="0">
                <a:latin typeface="Tahoma"/>
                <a:cs typeface="Tahoma"/>
              </a:rPr>
              <a:t>computer</a:t>
            </a:r>
            <a:r>
              <a:rPr sz="2000" spc="-70" dirty="0">
                <a:latin typeface="Tahoma"/>
                <a:cs typeface="Tahoma"/>
              </a:rPr>
              <a:t> </a:t>
            </a:r>
            <a:r>
              <a:rPr sz="2000" spc="-25" dirty="0">
                <a:latin typeface="Tahoma"/>
                <a:cs typeface="Tahoma"/>
              </a:rPr>
              <a:t>for </a:t>
            </a:r>
            <a:r>
              <a:rPr sz="2000" dirty="0">
                <a:latin typeface="Tahoma"/>
                <a:cs typeface="Tahoma"/>
              </a:rPr>
              <a:t>processing</a:t>
            </a:r>
            <a:r>
              <a:rPr sz="2000" spc="-60" dirty="0">
                <a:latin typeface="Tahoma"/>
                <a:cs typeface="Tahoma"/>
              </a:rPr>
              <a:t> </a:t>
            </a:r>
            <a:r>
              <a:rPr sz="2000" dirty="0">
                <a:latin typeface="Tahoma"/>
                <a:cs typeface="Tahoma"/>
              </a:rPr>
              <a:t>through</a:t>
            </a:r>
            <a:r>
              <a:rPr sz="2000" spc="-60" dirty="0">
                <a:latin typeface="Tahoma"/>
                <a:cs typeface="Tahoma"/>
              </a:rPr>
              <a:t> </a:t>
            </a:r>
            <a:r>
              <a:rPr sz="2000" dirty="0">
                <a:latin typeface="Tahoma"/>
                <a:cs typeface="Tahoma"/>
              </a:rPr>
              <a:t>the</a:t>
            </a:r>
            <a:r>
              <a:rPr sz="2000" spc="-75" dirty="0">
                <a:latin typeface="Tahoma"/>
                <a:cs typeface="Tahoma"/>
              </a:rPr>
              <a:t> </a:t>
            </a:r>
            <a:r>
              <a:rPr sz="2000" dirty="0">
                <a:latin typeface="Tahoma"/>
                <a:cs typeface="Tahoma"/>
              </a:rPr>
              <a:t>use</a:t>
            </a:r>
            <a:r>
              <a:rPr sz="2000" spc="-75" dirty="0">
                <a:latin typeface="Tahoma"/>
                <a:cs typeface="Tahoma"/>
              </a:rPr>
              <a:t> </a:t>
            </a:r>
            <a:r>
              <a:rPr sz="2000" dirty="0">
                <a:latin typeface="Tahoma"/>
                <a:cs typeface="Tahoma"/>
              </a:rPr>
              <a:t>of</a:t>
            </a:r>
            <a:r>
              <a:rPr sz="2000" spc="-65" dirty="0">
                <a:latin typeface="Tahoma"/>
                <a:cs typeface="Tahoma"/>
              </a:rPr>
              <a:t> </a:t>
            </a:r>
            <a:r>
              <a:rPr sz="2000" b="1" spc="-10" dirty="0">
                <a:latin typeface="Tahoma"/>
                <a:cs typeface="Tahoma"/>
              </a:rPr>
              <a:t>input </a:t>
            </a:r>
            <a:r>
              <a:rPr sz="2000" b="1" dirty="0">
                <a:latin typeface="Tahoma"/>
                <a:cs typeface="Tahoma"/>
              </a:rPr>
              <a:t>devices</a:t>
            </a:r>
            <a:r>
              <a:rPr sz="2000" b="1" spc="10" dirty="0">
                <a:latin typeface="Tahoma"/>
                <a:cs typeface="Tahoma"/>
              </a:rPr>
              <a:t> </a:t>
            </a:r>
            <a:r>
              <a:rPr sz="2000" dirty="0">
                <a:latin typeface="Tahoma"/>
                <a:cs typeface="Tahoma"/>
              </a:rPr>
              <a:t>such</a:t>
            </a:r>
            <a:r>
              <a:rPr sz="2000" spc="-55" dirty="0">
                <a:latin typeface="Tahoma"/>
                <a:cs typeface="Tahoma"/>
              </a:rPr>
              <a:t> </a:t>
            </a:r>
            <a:r>
              <a:rPr sz="2000" dirty="0">
                <a:latin typeface="Tahoma"/>
                <a:cs typeface="Tahoma"/>
              </a:rPr>
              <a:t>as</a:t>
            </a:r>
            <a:r>
              <a:rPr sz="2000" spc="-50" dirty="0">
                <a:latin typeface="Tahoma"/>
                <a:cs typeface="Tahoma"/>
              </a:rPr>
              <a:t> </a:t>
            </a:r>
            <a:r>
              <a:rPr sz="2000" dirty="0">
                <a:latin typeface="Tahoma"/>
                <a:cs typeface="Tahoma"/>
              </a:rPr>
              <a:t>a</a:t>
            </a:r>
            <a:r>
              <a:rPr sz="2000" spc="-60" dirty="0">
                <a:latin typeface="Tahoma"/>
                <a:cs typeface="Tahoma"/>
              </a:rPr>
              <a:t> </a:t>
            </a:r>
            <a:r>
              <a:rPr sz="2000" dirty="0">
                <a:latin typeface="Tahoma"/>
                <a:cs typeface="Tahoma"/>
              </a:rPr>
              <a:t>keyboard</a:t>
            </a:r>
            <a:r>
              <a:rPr sz="2000" spc="-25" dirty="0">
                <a:latin typeface="Tahoma"/>
                <a:cs typeface="Tahoma"/>
              </a:rPr>
              <a:t> </a:t>
            </a:r>
            <a:r>
              <a:rPr sz="2000" dirty="0">
                <a:latin typeface="Tahoma"/>
                <a:cs typeface="Tahoma"/>
              </a:rPr>
              <a:t>or</a:t>
            </a:r>
            <a:r>
              <a:rPr sz="2000" spc="-45" dirty="0">
                <a:latin typeface="Tahoma"/>
                <a:cs typeface="Tahoma"/>
              </a:rPr>
              <a:t> </a:t>
            </a:r>
            <a:r>
              <a:rPr sz="2000" spc="-10" dirty="0">
                <a:latin typeface="Tahoma"/>
                <a:cs typeface="Tahoma"/>
              </a:rPr>
              <a:t>mouse.</a:t>
            </a:r>
            <a:endParaRPr sz="2000" dirty="0">
              <a:latin typeface="Tahoma"/>
              <a:cs typeface="Tahoma"/>
            </a:endParaRPr>
          </a:p>
        </p:txBody>
      </p:sp>
    </p:spTree>
    <p:extLst>
      <p:ext uri="{BB962C8B-B14F-4D97-AF65-F5344CB8AC3E}">
        <p14:creationId xmlns:p14="http://schemas.microsoft.com/office/powerpoint/2010/main" val="23310749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 calcmode="lin" valueType="num">
                                      <p:cBhvr>
                                        <p:cTn id="35"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10">
                                            <p:txEl>
                                              <p:pRg st="0" end="0"/>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 calcmode="lin" valueType="num">
                                      <p:cBhvr>
                                        <p:cTn id="40"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41"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42" dur="500"/>
                                        <p:tgtEl>
                                          <p:spTgt spid="10">
                                            <p:txEl>
                                              <p:pRg st="1" end="1"/>
                                            </p:txEl>
                                          </p:spTgt>
                                        </p:tgtEl>
                                      </p:cBhvr>
                                    </p:animEffect>
                                  </p:childTnLst>
                                </p:cTn>
                              </p:par>
                              <p:par>
                                <p:cTn id="43" presetID="53" presetClass="entr" presetSubtype="16" fill="hold" nodeType="with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anim calcmode="lin" valueType="num">
                                      <p:cBhvr>
                                        <p:cTn id="45" dur="5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46" dur="500" fill="hold"/>
                                        <p:tgtEl>
                                          <p:spTgt spid="10">
                                            <p:txEl>
                                              <p:pRg st="2" end="2"/>
                                            </p:txEl>
                                          </p:spTgt>
                                        </p:tgtEl>
                                        <p:attrNameLst>
                                          <p:attrName>ppt_h</p:attrName>
                                        </p:attrNameLst>
                                      </p:cBhvr>
                                      <p:tavLst>
                                        <p:tav tm="0">
                                          <p:val>
                                            <p:fltVal val="0"/>
                                          </p:val>
                                        </p:tav>
                                        <p:tav tm="100000">
                                          <p:val>
                                            <p:strVal val="#ppt_h"/>
                                          </p:val>
                                        </p:tav>
                                      </p:tavLst>
                                    </p:anim>
                                    <p:animEffect transition="in" filter="fade">
                                      <p:cBhvr>
                                        <p:cTn id="4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76200"/>
            <a:ext cx="10151713" cy="691548"/>
          </a:xfrm>
          <a:prstGeom prst="rect">
            <a:avLst/>
          </a:prstGeom>
        </p:spPr>
        <p:txBody>
          <a:bodyPr vert="horz" wrap="square" lIns="0" tIns="136220" rIns="0" bIns="0" rtlCol="0">
            <a:spAutoFit/>
          </a:bodyPr>
          <a:lstStyle/>
          <a:p>
            <a:pPr marL="12700">
              <a:spcBef>
                <a:spcPts val="105"/>
              </a:spcBef>
            </a:pPr>
            <a:r>
              <a:rPr sz="3600" dirty="0"/>
              <a:t>Computer</a:t>
            </a:r>
            <a:r>
              <a:rPr sz="3600" spc="-40" dirty="0"/>
              <a:t> </a:t>
            </a:r>
            <a:r>
              <a:rPr sz="3600" spc="-10" dirty="0"/>
              <a:t>Fundamentals</a:t>
            </a:r>
          </a:p>
        </p:txBody>
      </p:sp>
      <p:sp>
        <p:nvSpPr>
          <p:cNvPr id="5" name="object 5"/>
          <p:cNvSpPr txBox="1">
            <a:spLocks noGrp="1"/>
          </p:cNvSpPr>
          <p:nvPr>
            <p:ph type="sldNum" sz="quarter" idx="7"/>
          </p:nvPr>
        </p:nvSpPr>
        <p:spPr>
          <a:xfrm>
            <a:off x="10302240" y="6377941"/>
            <a:ext cx="2804160" cy="289823"/>
          </a:xfrm>
          <a:prstGeom prst="rect">
            <a:avLst/>
          </a:prstGeom>
        </p:spPr>
        <p:txBody>
          <a:bodyPr vert="horz" wrap="square" lIns="0" tIns="12700" rIns="0" bIns="0" rtlCol="0">
            <a:spAutoFit/>
          </a:bodyPr>
          <a:lstStyle/>
          <a:p>
            <a:pPr marL="38100">
              <a:spcBef>
                <a:spcPts val="100"/>
              </a:spcBef>
            </a:pPr>
            <a:fld id="{81D60167-4931-47E6-BA6A-407CBD079E47}" type="slidenum">
              <a:rPr spc="-25" dirty="0"/>
              <a:pPr marL="38100">
                <a:spcBef>
                  <a:spcPts val="100"/>
                </a:spcBef>
              </a:pPr>
              <a:t>8</a:t>
            </a:fld>
            <a:endParaRPr spc="-25" dirty="0"/>
          </a:p>
        </p:txBody>
      </p:sp>
      <p:sp>
        <p:nvSpPr>
          <p:cNvPr id="3" name="object 3"/>
          <p:cNvSpPr txBox="1"/>
          <p:nvPr/>
        </p:nvSpPr>
        <p:spPr>
          <a:xfrm>
            <a:off x="381000" y="691548"/>
            <a:ext cx="7088505" cy="2475678"/>
          </a:xfrm>
          <a:prstGeom prst="rect">
            <a:avLst/>
          </a:prstGeom>
        </p:spPr>
        <p:txBody>
          <a:bodyPr vert="horz" wrap="square" lIns="0" tIns="13335" rIns="0" bIns="0" rtlCol="0">
            <a:spAutoFit/>
          </a:bodyPr>
          <a:lstStyle/>
          <a:p>
            <a:pPr marL="355600" marR="5080" indent="-343535">
              <a:spcBef>
                <a:spcPts val="105"/>
              </a:spcBef>
              <a:buClr>
                <a:srgbClr val="00004D"/>
              </a:buClr>
              <a:buSzPct val="59375"/>
              <a:buFont typeface="Wingdings"/>
              <a:buChar char=""/>
              <a:tabLst>
                <a:tab pos="355600" algn="l"/>
              </a:tabLst>
            </a:pPr>
            <a:r>
              <a:rPr sz="2000" b="1" dirty="0">
                <a:latin typeface="Tahoma"/>
                <a:cs typeface="Tahoma"/>
              </a:rPr>
              <a:t>Processing</a:t>
            </a:r>
            <a:r>
              <a:rPr sz="2000" dirty="0">
                <a:latin typeface="Tahoma"/>
                <a:cs typeface="Tahoma"/>
              </a:rPr>
              <a:t>,</a:t>
            </a:r>
            <a:r>
              <a:rPr sz="2000" spc="-60" dirty="0">
                <a:latin typeface="Tahoma"/>
                <a:cs typeface="Tahoma"/>
              </a:rPr>
              <a:t> </a:t>
            </a:r>
            <a:r>
              <a:rPr sz="2000" dirty="0">
                <a:latin typeface="Tahoma"/>
                <a:cs typeface="Tahoma"/>
              </a:rPr>
              <a:t>the</a:t>
            </a:r>
            <a:r>
              <a:rPr sz="2000" spc="-40" dirty="0">
                <a:latin typeface="Tahoma"/>
                <a:cs typeface="Tahoma"/>
              </a:rPr>
              <a:t> </a:t>
            </a:r>
            <a:r>
              <a:rPr sz="2000" dirty="0">
                <a:latin typeface="Tahoma"/>
                <a:cs typeface="Tahoma"/>
              </a:rPr>
              <a:t>second</a:t>
            </a:r>
            <a:r>
              <a:rPr sz="2000" spc="-45" dirty="0">
                <a:latin typeface="Tahoma"/>
                <a:cs typeface="Tahoma"/>
              </a:rPr>
              <a:t> </a:t>
            </a:r>
            <a:r>
              <a:rPr sz="2000" dirty="0">
                <a:latin typeface="Tahoma"/>
                <a:cs typeface="Tahoma"/>
              </a:rPr>
              <a:t>operation</a:t>
            </a:r>
            <a:r>
              <a:rPr sz="2000" spc="-50" dirty="0">
                <a:latin typeface="Tahoma"/>
                <a:cs typeface="Tahoma"/>
              </a:rPr>
              <a:t> </a:t>
            </a:r>
            <a:r>
              <a:rPr sz="2000" spc="-25" dirty="0">
                <a:latin typeface="Tahoma"/>
                <a:cs typeface="Tahoma"/>
              </a:rPr>
              <a:t>of </a:t>
            </a:r>
            <a:r>
              <a:rPr sz="2000" dirty="0">
                <a:latin typeface="Tahoma"/>
                <a:cs typeface="Tahoma"/>
              </a:rPr>
              <a:t>the</a:t>
            </a:r>
            <a:r>
              <a:rPr sz="2000" spc="-10" dirty="0">
                <a:latin typeface="Tahoma"/>
                <a:cs typeface="Tahoma"/>
              </a:rPr>
              <a:t> information-</a:t>
            </a:r>
            <a:r>
              <a:rPr sz="2000" dirty="0">
                <a:latin typeface="Tahoma"/>
                <a:cs typeface="Tahoma"/>
              </a:rPr>
              <a:t>processing</a:t>
            </a:r>
            <a:r>
              <a:rPr sz="2000" spc="-5" dirty="0">
                <a:latin typeface="Tahoma"/>
                <a:cs typeface="Tahoma"/>
              </a:rPr>
              <a:t> </a:t>
            </a:r>
            <a:r>
              <a:rPr sz="2000" spc="-10" dirty="0">
                <a:latin typeface="Tahoma"/>
                <a:cs typeface="Tahoma"/>
              </a:rPr>
              <a:t>cycle, </a:t>
            </a:r>
            <a:r>
              <a:rPr sz="2000" dirty="0">
                <a:latin typeface="Tahoma"/>
                <a:cs typeface="Tahoma"/>
              </a:rPr>
              <a:t>converts</a:t>
            </a:r>
            <a:r>
              <a:rPr sz="2000" spc="-30" dirty="0">
                <a:latin typeface="Tahoma"/>
                <a:cs typeface="Tahoma"/>
              </a:rPr>
              <a:t> </a:t>
            </a:r>
            <a:r>
              <a:rPr sz="2000" dirty="0">
                <a:latin typeface="Tahoma"/>
                <a:cs typeface="Tahoma"/>
              </a:rPr>
              <a:t>data</a:t>
            </a:r>
            <a:r>
              <a:rPr sz="2000" spc="-40" dirty="0">
                <a:latin typeface="Tahoma"/>
                <a:cs typeface="Tahoma"/>
              </a:rPr>
              <a:t> </a:t>
            </a:r>
            <a:r>
              <a:rPr sz="2000" dirty="0">
                <a:latin typeface="Tahoma"/>
                <a:cs typeface="Tahoma"/>
              </a:rPr>
              <a:t>into</a:t>
            </a:r>
            <a:r>
              <a:rPr sz="2000" spc="-30" dirty="0">
                <a:latin typeface="Tahoma"/>
                <a:cs typeface="Tahoma"/>
              </a:rPr>
              <a:t> </a:t>
            </a:r>
            <a:r>
              <a:rPr sz="2000" spc="-10" dirty="0">
                <a:latin typeface="Tahoma"/>
                <a:cs typeface="Tahoma"/>
              </a:rPr>
              <a:t>information.</a:t>
            </a:r>
            <a:endParaRPr sz="2000" dirty="0">
              <a:latin typeface="Tahoma"/>
              <a:cs typeface="Tahoma"/>
            </a:endParaRPr>
          </a:p>
          <a:p>
            <a:pPr marL="756285" marR="548640" lvl="1" indent="-287020">
              <a:buClr>
                <a:srgbClr val="00004D"/>
              </a:buClr>
              <a:buSzPct val="53571"/>
              <a:buFont typeface="Wingdings"/>
              <a:buChar char=""/>
              <a:tabLst>
                <a:tab pos="756285" algn="l"/>
              </a:tabLst>
            </a:pPr>
            <a:r>
              <a:rPr sz="2000" b="1" dirty="0">
                <a:latin typeface="Tahoma"/>
                <a:cs typeface="Tahoma"/>
              </a:rPr>
              <a:t>Information</a:t>
            </a:r>
            <a:r>
              <a:rPr sz="2000" b="1" spc="-25" dirty="0">
                <a:latin typeface="Tahoma"/>
                <a:cs typeface="Tahoma"/>
              </a:rPr>
              <a:t> </a:t>
            </a:r>
            <a:r>
              <a:rPr sz="2000" dirty="0">
                <a:latin typeface="Tahoma"/>
                <a:cs typeface="Tahoma"/>
              </a:rPr>
              <a:t>refers</a:t>
            </a:r>
            <a:r>
              <a:rPr sz="2000" spc="-90" dirty="0">
                <a:latin typeface="Tahoma"/>
                <a:cs typeface="Tahoma"/>
              </a:rPr>
              <a:t> </a:t>
            </a:r>
            <a:r>
              <a:rPr sz="2000" dirty="0">
                <a:latin typeface="Tahoma"/>
                <a:cs typeface="Tahoma"/>
              </a:rPr>
              <a:t>to</a:t>
            </a:r>
            <a:r>
              <a:rPr sz="2000" spc="-90" dirty="0">
                <a:latin typeface="Tahoma"/>
                <a:cs typeface="Tahoma"/>
              </a:rPr>
              <a:t> </a:t>
            </a:r>
            <a:r>
              <a:rPr sz="2000" spc="-10" dirty="0">
                <a:latin typeface="Tahoma"/>
                <a:cs typeface="Tahoma"/>
              </a:rPr>
              <a:t>consolidated, </a:t>
            </a:r>
            <a:r>
              <a:rPr sz="2000" dirty="0">
                <a:latin typeface="Tahoma"/>
                <a:cs typeface="Tahoma"/>
              </a:rPr>
              <a:t>organized,</a:t>
            </a:r>
            <a:r>
              <a:rPr sz="2000" spc="-95" dirty="0">
                <a:latin typeface="Tahoma"/>
                <a:cs typeface="Tahoma"/>
              </a:rPr>
              <a:t> </a:t>
            </a:r>
            <a:r>
              <a:rPr sz="2000" dirty="0">
                <a:latin typeface="Tahoma"/>
                <a:cs typeface="Tahoma"/>
              </a:rPr>
              <a:t>processed</a:t>
            </a:r>
            <a:r>
              <a:rPr sz="2000" spc="-114" dirty="0">
                <a:latin typeface="Tahoma"/>
                <a:cs typeface="Tahoma"/>
              </a:rPr>
              <a:t> </a:t>
            </a:r>
            <a:r>
              <a:rPr sz="2000" spc="-10" dirty="0">
                <a:latin typeface="Tahoma"/>
                <a:cs typeface="Tahoma"/>
              </a:rPr>
              <a:t>data.</a:t>
            </a:r>
            <a:endParaRPr sz="2000" dirty="0">
              <a:latin typeface="Tahoma"/>
              <a:cs typeface="Tahoma"/>
            </a:endParaRPr>
          </a:p>
          <a:p>
            <a:pPr marL="756285" lvl="1" indent="-286385">
              <a:spcBef>
                <a:spcPts val="5"/>
              </a:spcBef>
              <a:buClr>
                <a:srgbClr val="00004D"/>
              </a:buClr>
              <a:buSzPct val="53571"/>
              <a:buFont typeface="Wingdings"/>
              <a:buChar char=""/>
              <a:tabLst>
                <a:tab pos="756285" algn="l"/>
              </a:tabLst>
            </a:pPr>
            <a:r>
              <a:rPr sz="2000" b="1" dirty="0">
                <a:latin typeface="Tahoma"/>
                <a:cs typeface="Tahoma"/>
              </a:rPr>
              <a:t>The</a:t>
            </a:r>
            <a:r>
              <a:rPr sz="2000" b="1" spc="-105" dirty="0">
                <a:latin typeface="Tahoma"/>
                <a:cs typeface="Tahoma"/>
              </a:rPr>
              <a:t> </a:t>
            </a:r>
            <a:r>
              <a:rPr sz="2000" b="1" dirty="0">
                <a:latin typeface="Tahoma"/>
                <a:cs typeface="Tahoma"/>
              </a:rPr>
              <a:t>central</a:t>
            </a:r>
            <a:r>
              <a:rPr sz="2000" b="1" spc="-90" dirty="0">
                <a:latin typeface="Tahoma"/>
                <a:cs typeface="Tahoma"/>
              </a:rPr>
              <a:t> </a:t>
            </a:r>
            <a:r>
              <a:rPr sz="2000" b="1" dirty="0">
                <a:latin typeface="Tahoma"/>
                <a:cs typeface="Tahoma"/>
              </a:rPr>
              <a:t>processing</a:t>
            </a:r>
            <a:r>
              <a:rPr sz="2000" b="1" spc="-80" dirty="0">
                <a:latin typeface="Tahoma"/>
                <a:cs typeface="Tahoma"/>
              </a:rPr>
              <a:t> </a:t>
            </a:r>
            <a:r>
              <a:rPr sz="2000" b="1" dirty="0">
                <a:latin typeface="Tahoma"/>
                <a:cs typeface="Tahoma"/>
              </a:rPr>
              <a:t>unit</a:t>
            </a:r>
            <a:r>
              <a:rPr sz="2000" b="1" spc="-100" dirty="0">
                <a:latin typeface="Tahoma"/>
                <a:cs typeface="Tahoma"/>
              </a:rPr>
              <a:t> </a:t>
            </a:r>
            <a:r>
              <a:rPr sz="2000" b="1" spc="-10" dirty="0">
                <a:latin typeface="Tahoma"/>
                <a:cs typeface="Tahoma"/>
              </a:rPr>
              <a:t>(CPU)</a:t>
            </a:r>
            <a:endParaRPr sz="2000" dirty="0">
              <a:latin typeface="Tahoma"/>
              <a:cs typeface="Tahoma"/>
            </a:endParaRPr>
          </a:p>
          <a:p>
            <a:pPr marL="756285"/>
            <a:r>
              <a:rPr sz="2000" dirty="0">
                <a:latin typeface="Tahoma"/>
                <a:cs typeface="Tahoma"/>
              </a:rPr>
              <a:t>processes</a:t>
            </a:r>
            <a:r>
              <a:rPr sz="2000" spc="-85" dirty="0">
                <a:latin typeface="Tahoma"/>
                <a:cs typeface="Tahoma"/>
              </a:rPr>
              <a:t> </a:t>
            </a:r>
            <a:r>
              <a:rPr sz="2000" dirty="0">
                <a:latin typeface="Tahoma"/>
                <a:cs typeface="Tahoma"/>
              </a:rPr>
              <a:t>data</a:t>
            </a:r>
            <a:r>
              <a:rPr sz="2000" spc="-65" dirty="0">
                <a:latin typeface="Tahoma"/>
                <a:cs typeface="Tahoma"/>
              </a:rPr>
              <a:t> </a:t>
            </a:r>
            <a:r>
              <a:rPr sz="2000" dirty="0">
                <a:latin typeface="Tahoma"/>
                <a:cs typeface="Tahoma"/>
              </a:rPr>
              <a:t>into</a:t>
            </a:r>
            <a:r>
              <a:rPr sz="2000" spc="-80" dirty="0">
                <a:latin typeface="Tahoma"/>
                <a:cs typeface="Tahoma"/>
              </a:rPr>
              <a:t> </a:t>
            </a:r>
            <a:r>
              <a:rPr sz="2000" spc="-10" dirty="0">
                <a:latin typeface="Tahoma"/>
                <a:cs typeface="Tahoma"/>
              </a:rPr>
              <a:t>information.</a:t>
            </a:r>
            <a:endParaRPr sz="2000" dirty="0">
              <a:latin typeface="Tahoma"/>
              <a:cs typeface="Tahoma"/>
            </a:endParaRPr>
          </a:p>
          <a:p>
            <a:pPr marL="756285" marR="395605" lvl="1" indent="-287020">
              <a:buClr>
                <a:srgbClr val="00004D"/>
              </a:buClr>
              <a:buSzPct val="53571"/>
              <a:buFont typeface="Wingdings"/>
              <a:buChar char=""/>
              <a:tabLst>
                <a:tab pos="756285" algn="l"/>
              </a:tabLst>
            </a:pPr>
            <a:r>
              <a:rPr sz="2000" b="1" dirty="0">
                <a:latin typeface="Tahoma"/>
                <a:cs typeface="Tahoma"/>
              </a:rPr>
              <a:t>Random</a:t>
            </a:r>
            <a:r>
              <a:rPr sz="2000" b="1" spc="-90" dirty="0">
                <a:latin typeface="Tahoma"/>
                <a:cs typeface="Tahoma"/>
              </a:rPr>
              <a:t> </a:t>
            </a:r>
            <a:r>
              <a:rPr sz="2000" b="1" dirty="0">
                <a:latin typeface="Tahoma"/>
                <a:cs typeface="Tahoma"/>
              </a:rPr>
              <a:t>access</a:t>
            </a:r>
            <a:r>
              <a:rPr sz="2000" b="1" spc="-114" dirty="0">
                <a:latin typeface="Tahoma"/>
                <a:cs typeface="Tahoma"/>
              </a:rPr>
              <a:t> </a:t>
            </a:r>
            <a:r>
              <a:rPr sz="2000" b="1" dirty="0">
                <a:latin typeface="Tahoma"/>
                <a:cs typeface="Tahoma"/>
              </a:rPr>
              <a:t>memory</a:t>
            </a:r>
            <a:r>
              <a:rPr sz="2000" b="1" spc="-90" dirty="0">
                <a:latin typeface="Tahoma"/>
                <a:cs typeface="Tahoma"/>
              </a:rPr>
              <a:t> </a:t>
            </a:r>
            <a:r>
              <a:rPr sz="2000" b="1" spc="-10" dirty="0">
                <a:latin typeface="Tahoma"/>
                <a:cs typeface="Tahoma"/>
              </a:rPr>
              <a:t>(RAM) </a:t>
            </a:r>
            <a:r>
              <a:rPr sz="2000" dirty="0">
                <a:latin typeface="Tahoma"/>
                <a:cs typeface="Tahoma"/>
              </a:rPr>
              <a:t>temporarily</a:t>
            </a:r>
            <a:r>
              <a:rPr sz="2000" spc="-75" dirty="0">
                <a:latin typeface="Tahoma"/>
                <a:cs typeface="Tahoma"/>
              </a:rPr>
              <a:t> </a:t>
            </a:r>
            <a:r>
              <a:rPr sz="2000" dirty="0">
                <a:latin typeface="Tahoma"/>
                <a:cs typeface="Tahoma"/>
              </a:rPr>
              <a:t>stores</a:t>
            </a:r>
            <a:r>
              <a:rPr sz="2000" spc="-105" dirty="0">
                <a:latin typeface="Tahoma"/>
                <a:cs typeface="Tahoma"/>
              </a:rPr>
              <a:t> </a:t>
            </a:r>
            <a:r>
              <a:rPr sz="2000" dirty="0">
                <a:latin typeface="Tahoma"/>
                <a:cs typeface="Tahoma"/>
              </a:rPr>
              <a:t>programs</a:t>
            </a:r>
            <a:r>
              <a:rPr sz="2000" spc="-80" dirty="0">
                <a:latin typeface="Tahoma"/>
                <a:cs typeface="Tahoma"/>
              </a:rPr>
              <a:t> </a:t>
            </a:r>
            <a:r>
              <a:rPr sz="2000" dirty="0">
                <a:latin typeface="Tahoma"/>
                <a:cs typeface="Tahoma"/>
              </a:rPr>
              <a:t>and</a:t>
            </a:r>
            <a:r>
              <a:rPr sz="2000" spc="-85" dirty="0">
                <a:latin typeface="Tahoma"/>
                <a:cs typeface="Tahoma"/>
              </a:rPr>
              <a:t> </a:t>
            </a:r>
            <a:r>
              <a:rPr sz="2000" spc="-20" dirty="0">
                <a:latin typeface="Tahoma"/>
                <a:cs typeface="Tahoma"/>
              </a:rPr>
              <a:t>data </a:t>
            </a:r>
            <a:r>
              <a:rPr sz="2000" dirty="0">
                <a:latin typeface="Tahoma"/>
                <a:cs typeface="Tahoma"/>
              </a:rPr>
              <a:t>needed</a:t>
            </a:r>
            <a:r>
              <a:rPr sz="2000" spc="-60" dirty="0">
                <a:latin typeface="Tahoma"/>
                <a:cs typeface="Tahoma"/>
              </a:rPr>
              <a:t> </a:t>
            </a:r>
            <a:r>
              <a:rPr sz="2000" dirty="0">
                <a:latin typeface="Tahoma"/>
                <a:cs typeface="Tahoma"/>
              </a:rPr>
              <a:t>by</a:t>
            </a:r>
            <a:r>
              <a:rPr sz="2000" spc="-50" dirty="0">
                <a:latin typeface="Tahoma"/>
                <a:cs typeface="Tahoma"/>
              </a:rPr>
              <a:t> </a:t>
            </a:r>
            <a:r>
              <a:rPr sz="2000" dirty="0">
                <a:latin typeface="Tahoma"/>
                <a:cs typeface="Tahoma"/>
              </a:rPr>
              <a:t>the</a:t>
            </a:r>
            <a:r>
              <a:rPr sz="2000" spc="-65" dirty="0">
                <a:latin typeface="Tahoma"/>
                <a:cs typeface="Tahoma"/>
              </a:rPr>
              <a:t> </a:t>
            </a:r>
            <a:r>
              <a:rPr sz="2000" spc="-20" dirty="0">
                <a:latin typeface="Tahoma"/>
                <a:cs typeface="Tahoma"/>
              </a:rPr>
              <a:t>CPU.</a:t>
            </a:r>
            <a:endParaRPr sz="2000" dirty="0">
              <a:latin typeface="Tahoma"/>
              <a:cs typeface="Tahoma"/>
            </a:endParaRPr>
          </a:p>
        </p:txBody>
      </p:sp>
      <p:pic>
        <p:nvPicPr>
          <p:cNvPr id="7" name="object 2"/>
          <p:cNvPicPr/>
          <p:nvPr/>
        </p:nvPicPr>
        <p:blipFill>
          <a:blip r:embed="rId2" cstate="print"/>
          <a:stretch>
            <a:fillRect/>
          </a:stretch>
        </p:blipFill>
        <p:spPr>
          <a:xfrm>
            <a:off x="10989564" y="5807964"/>
            <a:ext cx="821436" cy="821436"/>
          </a:xfrm>
          <a:prstGeom prst="rect">
            <a:avLst/>
          </a:prstGeom>
        </p:spPr>
      </p:pic>
      <p:sp>
        <p:nvSpPr>
          <p:cNvPr id="8" name="object 3"/>
          <p:cNvSpPr txBox="1"/>
          <p:nvPr/>
        </p:nvSpPr>
        <p:spPr>
          <a:xfrm>
            <a:off x="762000" y="3200400"/>
            <a:ext cx="7320280" cy="936795"/>
          </a:xfrm>
          <a:prstGeom prst="rect">
            <a:avLst/>
          </a:prstGeom>
        </p:spPr>
        <p:txBody>
          <a:bodyPr vert="horz" wrap="square" lIns="0" tIns="13335" rIns="0" bIns="0" rtlCol="0">
            <a:spAutoFit/>
          </a:bodyPr>
          <a:lstStyle/>
          <a:p>
            <a:pPr marL="355600" marR="5080" indent="-343535">
              <a:spcBef>
                <a:spcPts val="105"/>
              </a:spcBef>
              <a:buClr>
                <a:srgbClr val="00004D"/>
              </a:buClr>
              <a:buSzPct val="59375"/>
              <a:buFont typeface="Wingdings"/>
              <a:buChar char=""/>
              <a:tabLst>
                <a:tab pos="355600" algn="l"/>
              </a:tabLst>
            </a:pPr>
            <a:r>
              <a:rPr sz="2000" b="1" dirty="0">
                <a:latin typeface="Tahoma"/>
                <a:cs typeface="Tahoma"/>
              </a:rPr>
              <a:t>Output</a:t>
            </a:r>
            <a:r>
              <a:rPr sz="2000" dirty="0">
                <a:latin typeface="Tahoma"/>
                <a:cs typeface="Tahoma"/>
              </a:rPr>
              <a:t>,</a:t>
            </a:r>
            <a:r>
              <a:rPr sz="2000" spc="-75" dirty="0">
                <a:latin typeface="Tahoma"/>
                <a:cs typeface="Tahoma"/>
              </a:rPr>
              <a:t> </a:t>
            </a:r>
            <a:r>
              <a:rPr sz="2000" dirty="0">
                <a:latin typeface="Tahoma"/>
                <a:cs typeface="Tahoma"/>
              </a:rPr>
              <a:t>the</a:t>
            </a:r>
            <a:r>
              <a:rPr sz="2000" spc="-40" dirty="0">
                <a:latin typeface="Tahoma"/>
                <a:cs typeface="Tahoma"/>
              </a:rPr>
              <a:t> </a:t>
            </a:r>
            <a:r>
              <a:rPr sz="2000" dirty="0">
                <a:latin typeface="Tahoma"/>
                <a:cs typeface="Tahoma"/>
              </a:rPr>
              <a:t>third</a:t>
            </a:r>
            <a:r>
              <a:rPr sz="2000" spc="-40" dirty="0">
                <a:latin typeface="Tahoma"/>
                <a:cs typeface="Tahoma"/>
              </a:rPr>
              <a:t> </a:t>
            </a:r>
            <a:r>
              <a:rPr sz="2000" dirty="0">
                <a:latin typeface="Tahoma"/>
                <a:cs typeface="Tahoma"/>
              </a:rPr>
              <a:t>operation</a:t>
            </a:r>
            <a:r>
              <a:rPr sz="2000" spc="-70" dirty="0">
                <a:latin typeface="Tahoma"/>
                <a:cs typeface="Tahoma"/>
              </a:rPr>
              <a:t> </a:t>
            </a:r>
            <a:r>
              <a:rPr sz="2000" dirty="0">
                <a:latin typeface="Tahoma"/>
                <a:cs typeface="Tahoma"/>
              </a:rPr>
              <a:t>of</a:t>
            </a:r>
            <a:r>
              <a:rPr sz="2000" spc="-45" dirty="0">
                <a:latin typeface="Tahoma"/>
                <a:cs typeface="Tahoma"/>
              </a:rPr>
              <a:t> </a:t>
            </a:r>
            <a:r>
              <a:rPr sz="2000" spc="-25" dirty="0">
                <a:latin typeface="Tahoma"/>
                <a:cs typeface="Tahoma"/>
              </a:rPr>
              <a:t>the </a:t>
            </a:r>
            <a:r>
              <a:rPr sz="2000" spc="-20" dirty="0">
                <a:latin typeface="Tahoma"/>
                <a:cs typeface="Tahoma"/>
              </a:rPr>
              <a:t>information-</a:t>
            </a:r>
            <a:r>
              <a:rPr sz="2000" dirty="0">
                <a:latin typeface="Tahoma"/>
                <a:cs typeface="Tahoma"/>
              </a:rPr>
              <a:t>processing cycle,</a:t>
            </a:r>
            <a:r>
              <a:rPr sz="2000" spc="15" dirty="0">
                <a:latin typeface="Tahoma"/>
                <a:cs typeface="Tahoma"/>
              </a:rPr>
              <a:t> </a:t>
            </a:r>
            <a:r>
              <a:rPr sz="2000" spc="-10" dirty="0">
                <a:latin typeface="Tahoma"/>
                <a:cs typeface="Tahoma"/>
              </a:rPr>
              <a:t>requires </a:t>
            </a:r>
            <a:r>
              <a:rPr sz="2000" b="1" dirty="0">
                <a:latin typeface="Tahoma"/>
                <a:cs typeface="Tahoma"/>
              </a:rPr>
              <a:t>output</a:t>
            </a:r>
            <a:r>
              <a:rPr sz="2000" b="1" spc="-35" dirty="0">
                <a:latin typeface="Tahoma"/>
                <a:cs typeface="Tahoma"/>
              </a:rPr>
              <a:t> </a:t>
            </a:r>
            <a:r>
              <a:rPr sz="2000" b="1" dirty="0">
                <a:latin typeface="Tahoma"/>
                <a:cs typeface="Tahoma"/>
              </a:rPr>
              <a:t>devices</a:t>
            </a:r>
            <a:r>
              <a:rPr sz="2000" b="1" spc="-50" dirty="0">
                <a:latin typeface="Tahoma"/>
                <a:cs typeface="Tahoma"/>
              </a:rPr>
              <a:t> </a:t>
            </a:r>
            <a:r>
              <a:rPr sz="2000" dirty="0">
                <a:latin typeface="Tahoma"/>
                <a:cs typeface="Tahoma"/>
              </a:rPr>
              <a:t>such</a:t>
            </a:r>
            <a:r>
              <a:rPr sz="2000" spc="-15" dirty="0">
                <a:latin typeface="Tahoma"/>
                <a:cs typeface="Tahoma"/>
              </a:rPr>
              <a:t> </a:t>
            </a:r>
            <a:r>
              <a:rPr sz="2000" dirty="0">
                <a:latin typeface="Tahoma"/>
                <a:cs typeface="Tahoma"/>
              </a:rPr>
              <a:t>as</a:t>
            </a:r>
            <a:r>
              <a:rPr sz="2000" spc="-10" dirty="0">
                <a:latin typeface="Tahoma"/>
                <a:cs typeface="Tahoma"/>
              </a:rPr>
              <a:t> </a:t>
            </a:r>
            <a:r>
              <a:rPr sz="2000" dirty="0">
                <a:latin typeface="Tahoma"/>
                <a:cs typeface="Tahoma"/>
              </a:rPr>
              <a:t>monitors</a:t>
            </a:r>
            <a:r>
              <a:rPr sz="2000" spc="-30" dirty="0">
                <a:latin typeface="Tahoma"/>
                <a:cs typeface="Tahoma"/>
              </a:rPr>
              <a:t> </a:t>
            </a:r>
            <a:r>
              <a:rPr sz="2000" spc="-25" dirty="0">
                <a:latin typeface="Tahoma"/>
                <a:cs typeface="Tahoma"/>
              </a:rPr>
              <a:t>and </a:t>
            </a:r>
            <a:r>
              <a:rPr sz="2000" dirty="0">
                <a:latin typeface="Tahoma"/>
                <a:cs typeface="Tahoma"/>
              </a:rPr>
              <a:t>printers</a:t>
            </a:r>
            <a:r>
              <a:rPr sz="2000" spc="-85" dirty="0">
                <a:latin typeface="Tahoma"/>
                <a:cs typeface="Tahoma"/>
              </a:rPr>
              <a:t> </a:t>
            </a:r>
            <a:r>
              <a:rPr sz="2000" dirty="0">
                <a:latin typeface="Tahoma"/>
                <a:cs typeface="Tahoma"/>
              </a:rPr>
              <a:t>to</a:t>
            </a:r>
            <a:r>
              <a:rPr sz="2000" spc="-75" dirty="0">
                <a:latin typeface="Tahoma"/>
                <a:cs typeface="Tahoma"/>
              </a:rPr>
              <a:t> </a:t>
            </a:r>
            <a:r>
              <a:rPr sz="2000" dirty="0">
                <a:latin typeface="Tahoma"/>
                <a:cs typeface="Tahoma"/>
              </a:rPr>
              <a:t>display</a:t>
            </a:r>
            <a:r>
              <a:rPr sz="2000" spc="-75" dirty="0">
                <a:latin typeface="Tahoma"/>
                <a:cs typeface="Tahoma"/>
              </a:rPr>
              <a:t> </a:t>
            </a:r>
            <a:r>
              <a:rPr sz="2000" dirty="0">
                <a:latin typeface="Tahoma"/>
                <a:cs typeface="Tahoma"/>
              </a:rPr>
              <a:t>results</a:t>
            </a:r>
            <a:r>
              <a:rPr sz="2000" spc="-90" dirty="0">
                <a:latin typeface="Tahoma"/>
                <a:cs typeface="Tahoma"/>
              </a:rPr>
              <a:t> </a:t>
            </a:r>
            <a:r>
              <a:rPr sz="2000" dirty="0">
                <a:latin typeface="Tahoma"/>
                <a:cs typeface="Tahoma"/>
              </a:rPr>
              <a:t>for</a:t>
            </a:r>
            <a:r>
              <a:rPr sz="2000" spc="-75" dirty="0">
                <a:latin typeface="Tahoma"/>
                <a:cs typeface="Tahoma"/>
              </a:rPr>
              <a:t> </a:t>
            </a:r>
            <a:r>
              <a:rPr sz="2000" dirty="0">
                <a:latin typeface="Tahoma"/>
                <a:cs typeface="Tahoma"/>
              </a:rPr>
              <a:t>people</a:t>
            </a:r>
            <a:r>
              <a:rPr sz="2000" spc="-65" dirty="0">
                <a:latin typeface="Tahoma"/>
                <a:cs typeface="Tahoma"/>
              </a:rPr>
              <a:t> </a:t>
            </a:r>
            <a:r>
              <a:rPr sz="2000" spc="-25" dirty="0">
                <a:latin typeface="Tahoma"/>
                <a:cs typeface="Tahoma"/>
              </a:rPr>
              <a:t>to </a:t>
            </a:r>
            <a:r>
              <a:rPr sz="2000" dirty="0">
                <a:latin typeface="Tahoma"/>
                <a:cs typeface="Tahoma"/>
              </a:rPr>
              <a:t>see</a:t>
            </a:r>
            <a:r>
              <a:rPr sz="2000" spc="-20" dirty="0">
                <a:latin typeface="Tahoma"/>
                <a:cs typeface="Tahoma"/>
              </a:rPr>
              <a:t> </a:t>
            </a:r>
            <a:r>
              <a:rPr sz="2000" dirty="0">
                <a:latin typeface="Tahoma"/>
                <a:cs typeface="Tahoma"/>
              </a:rPr>
              <a:t>or</a:t>
            </a:r>
            <a:r>
              <a:rPr sz="2000" spc="-5" dirty="0">
                <a:latin typeface="Tahoma"/>
                <a:cs typeface="Tahoma"/>
              </a:rPr>
              <a:t> </a:t>
            </a:r>
            <a:r>
              <a:rPr sz="2000" spc="-10" dirty="0">
                <a:latin typeface="Tahoma"/>
                <a:cs typeface="Tahoma"/>
              </a:rPr>
              <a:t>hear.</a:t>
            </a:r>
            <a:endParaRPr sz="2000" dirty="0">
              <a:latin typeface="Tahoma"/>
              <a:cs typeface="Tahoma"/>
            </a:endParaRPr>
          </a:p>
        </p:txBody>
      </p:sp>
      <p:sp>
        <p:nvSpPr>
          <p:cNvPr id="9" name="object 3"/>
          <p:cNvSpPr txBox="1"/>
          <p:nvPr/>
        </p:nvSpPr>
        <p:spPr>
          <a:xfrm>
            <a:off x="762000" y="4191000"/>
            <a:ext cx="7352030" cy="1949893"/>
          </a:xfrm>
          <a:prstGeom prst="rect">
            <a:avLst/>
          </a:prstGeom>
        </p:spPr>
        <p:txBody>
          <a:bodyPr vert="horz" wrap="square" lIns="0" tIns="13335" rIns="0" bIns="0" rtlCol="0">
            <a:spAutoFit/>
          </a:bodyPr>
          <a:lstStyle/>
          <a:p>
            <a:pPr marL="355600" marR="121285" indent="-343535">
              <a:spcBef>
                <a:spcPts val="105"/>
              </a:spcBef>
              <a:buClr>
                <a:srgbClr val="00004D"/>
              </a:buClr>
              <a:buSzPct val="59375"/>
              <a:buFont typeface="Wingdings"/>
              <a:buChar char=""/>
              <a:tabLst>
                <a:tab pos="355600" algn="l"/>
              </a:tabLst>
            </a:pPr>
            <a:r>
              <a:rPr sz="2000" b="1" dirty="0">
                <a:latin typeface="Tahoma"/>
                <a:cs typeface="Tahoma"/>
              </a:rPr>
              <a:t>Storage</a:t>
            </a:r>
            <a:r>
              <a:rPr sz="2000" dirty="0">
                <a:latin typeface="Tahoma"/>
                <a:cs typeface="Tahoma"/>
              </a:rPr>
              <a:t>,</a:t>
            </a:r>
            <a:r>
              <a:rPr sz="2000" spc="-85" dirty="0">
                <a:latin typeface="Tahoma"/>
                <a:cs typeface="Tahoma"/>
              </a:rPr>
              <a:t> </a:t>
            </a:r>
            <a:r>
              <a:rPr sz="2000" dirty="0">
                <a:latin typeface="Tahoma"/>
                <a:cs typeface="Tahoma"/>
              </a:rPr>
              <a:t>the</a:t>
            </a:r>
            <a:r>
              <a:rPr sz="2000" spc="-40" dirty="0">
                <a:latin typeface="Tahoma"/>
                <a:cs typeface="Tahoma"/>
              </a:rPr>
              <a:t> </a:t>
            </a:r>
            <a:r>
              <a:rPr sz="2000" dirty="0">
                <a:latin typeface="Tahoma"/>
                <a:cs typeface="Tahoma"/>
              </a:rPr>
              <a:t>fourth</a:t>
            </a:r>
            <a:r>
              <a:rPr sz="2000" spc="-35" dirty="0">
                <a:latin typeface="Tahoma"/>
                <a:cs typeface="Tahoma"/>
              </a:rPr>
              <a:t> </a:t>
            </a:r>
            <a:r>
              <a:rPr sz="2000" dirty="0">
                <a:latin typeface="Tahoma"/>
                <a:cs typeface="Tahoma"/>
              </a:rPr>
              <a:t>operation</a:t>
            </a:r>
            <a:r>
              <a:rPr sz="2000" spc="-45" dirty="0">
                <a:latin typeface="Tahoma"/>
                <a:cs typeface="Tahoma"/>
              </a:rPr>
              <a:t> </a:t>
            </a:r>
            <a:r>
              <a:rPr sz="2000" dirty="0">
                <a:latin typeface="Tahoma"/>
                <a:cs typeface="Tahoma"/>
              </a:rPr>
              <a:t>of</a:t>
            </a:r>
            <a:r>
              <a:rPr sz="2000" spc="-60" dirty="0">
                <a:latin typeface="Tahoma"/>
                <a:cs typeface="Tahoma"/>
              </a:rPr>
              <a:t> </a:t>
            </a:r>
            <a:r>
              <a:rPr sz="2000" spc="-25" dirty="0">
                <a:latin typeface="Tahoma"/>
                <a:cs typeface="Tahoma"/>
              </a:rPr>
              <a:t>the </a:t>
            </a:r>
            <a:r>
              <a:rPr sz="2000" spc="-20" dirty="0">
                <a:latin typeface="Tahoma"/>
                <a:cs typeface="Tahoma"/>
              </a:rPr>
              <a:t>information-</a:t>
            </a:r>
            <a:r>
              <a:rPr sz="2000" dirty="0">
                <a:latin typeface="Tahoma"/>
                <a:cs typeface="Tahoma"/>
              </a:rPr>
              <a:t>processing cycle,</a:t>
            </a:r>
            <a:r>
              <a:rPr sz="2000" spc="15" dirty="0">
                <a:latin typeface="Tahoma"/>
                <a:cs typeface="Tahoma"/>
              </a:rPr>
              <a:t> </a:t>
            </a:r>
            <a:r>
              <a:rPr sz="2000" spc="-10" dirty="0">
                <a:latin typeface="Tahoma"/>
                <a:cs typeface="Tahoma"/>
              </a:rPr>
              <a:t>holds </a:t>
            </a:r>
            <a:r>
              <a:rPr sz="2000" dirty="0">
                <a:latin typeface="Tahoma"/>
                <a:cs typeface="Tahoma"/>
              </a:rPr>
              <a:t>programs,</a:t>
            </a:r>
            <a:r>
              <a:rPr sz="2000" spc="-35" dirty="0">
                <a:latin typeface="Tahoma"/>
                <a:cs typeface="Tahoma"/>
              </a:rPr>
              <a:t> </a:t>
            </a:r>
            <a:r>
              <a:rPr sz="2000" dirty="0">
                <a:latin typeface="Tahoma"/>
                <a:cs typeface="Tahoma"/>
              </a:rPr>
              <a:t>software,</a:t>
            </a:r>
            <a:r>
              <a:rPr sz="2000" spc="-20" dirty="0">
                <a:latin typeface="Tahoma"/>
                <a:cs typeface="Tahoma"/>
              </a:rPr>
              <a:t> </a:t>
            </a:r>
            <a:r>
              <a:rPr sz="2000" dirty="0">
                <a:latin typeface="Tahoma"/>
                <a:cs typeface="Tahoma"/>
              </a:rPr>
              <a:t>and</a:t>
            </a:r>
            <a:r>
              <a:rPr sz="2000" spc="-25" dirty="0">
                <a:latin typeface="Tahoma"/>
                <a:cs typeface="Tahoma"/>
              </a:rPr>
              <a:t> </a:t>
            </a:r>
            <a:r>
              <a:rPr sz="2000" dirty="0">
                <a:latin typeface="Tahoma"/>
                <a:cs typeface="Tahoma"/>
              </a:rPr>
              <a:t>data</a:t>
            </a:r>
            <a:r>
              <a:rPr sz="2000" spc="-30" dirty="0">
                <a:latin typeface="Tahoma"/>
                <a:cs typeface="Tahoma"/>
              </a:rPr>
              <a:t> </a:t>
            </a:r>
            <a:r>
              <a:rPr sz="2000" dirty="0">
                <a:latin typeface="Tahoma"/>
                <a:cs typeface="Tahoma"/>
              </a:rPr>
              <a:t>that</a:t>
            </a:r>
            <a:r>
              <a:rPr sz="2000" spc="-25" dirty="0">
                <a:latin typeface="Tahoma"/>
                <a:cs typeface="Tahoma"/>
              </a:rPr>
              <a:t> the </a:t>
            </a:r>
            <a:r>
              <a:rPr sz="2000" dirty="0">
                <a:latin typeface="Tahoma"/>
                <a:cs typeface="Tahoma"/>
              </a:rPr>
              <a:t>computer</a:t>
            </a:r>
            <a:r>
              <a:rPr sz="2000" spc="-30" dirty="0">
                <a:latin typeface="Tahoma"/>
                <a:cs typeface="Tahoma"/>
              </a:rPr>
              <a:t> </a:t>
            </a:r>
            <a:r>
              <a:rPr sz="2000" dirty="0">
                <a:latin typeface="Tahoma"/>
                <a:cs typeface="Tahoma"/>
              </a:rPr>
              <a:t>system</a:t>
            </a:r>
            <a:r>
              <a:rPr sz="2000" spc="-25" dirty="0">
                <a:latin typeface="Tahoma"/>
                <a:cs typeface="Tahoma"/>
              </a:rPr>
              <a:t> </a:t>
            </a:r>
            <a:r>
              <a:rPr sz="2000" spc="-10" dirty="0">
                <a:latin typeface="Tahoma"/>
                <a:cs typeface="Tahoma"/>
              </a:rPr>
              <a:t>uses.</a:t>
            </a:r>
            <a:endParaRPr sz="2000" dirty="0">
              <a:latin typeface="Tahoma"/>
              <a:cs typeface="Tahoma"/>
            </a:endParaRPr>
          </a:p>
          <a:p>
            <a:pPr marL="756285" marR="5080" lvl="1" indent="-287020">
              <a:spcBef>
                <a:spcPts val="675"/>
              </a:spcBef>
              <a:buClr>
                <a:srgbClr val="00004D"/>
              </a:buClr>
              <a:buSzPct val="53571"/>
              <a:buFont typeface="Wingdings"/>
              <a:buChar char=""/>
              <a:tabLst>
                <a:tab pos="756285" algn="l"/>
              </a:tabLst>
            </a:pPr>
            <a:r>
              <a:rPr sz="2000" b="1" dirty="0">
                <a:latin typeface="Tahoma"/>
                <a:cs typeface="Tahoma"/>
              </a:rPr>
              <a:t>Storage</a:t>
            </a:r>
            <a:r>
              <a:rPr sz="2000" b="1" spc="-95" dirty="0">
                <a:latin typeface="Tahoma"/>
                <a:cs typeface="Tahoma"/>
              </a:rPr>
              <a:t> </a:t>
            </a:r>
            <a:r>
              <a:rPr sz="2000" b="1" dirty="0">
                <a:latin typeface="Tahoma"/>
                <a:cs typeface="Tahoma"/>
              </a:rPr>
              <a:t>devices</a:t>
            </a:r>
            <a:r>
              <a:rPr sz="2000" b="1" spc="-25" dirty="0">
                <a:latin typeface="Tahoma"/>
                <a:cs typeface="Tahoma"/>
              </a:rPr>
              <a:t> </a:t>
            </a:r>
            <a:r>
              <a:rPr sz="2000" dirty="0">
                <a:latin typeface="Tahoma"/>
                <a:cs typeface="Tahoma"/>
              </a:rPr>
              <a:t>include</a:t>
            </a:r>
            <a:r>
              <a:rPr sz="2000" spc="-100" dirty="0">
                <a:latin typeface="Tahoma"/>
                <a:cs typeface="Tahoma"/>
              </a:rPr>
              <a:t> </a:t>
            </a:r>
            <a:r>
              <a:rPr sz="2000" dirty="0">
                <a:latin typeface="Tahoma"/>
                <a:cs typeface="Tahoma"/>
              </a:rPr>
              <a:t>hard</a:t>
            </a:r>
            <a:r>
              <a:rPr sz="2000" spc="-70" dirty="0">
                <a:latin typeface="Tahoma"/>
                <a:cs typeface="Tahoma"/>
              </a:rPr>
              <a:t> </a:t>
            </a:r>
            <a:r>
              <a:rPr sz="2000" dirty="0">
                <a:latin typeface="Tahoma"/>
                <a:cs typeface="Tahoma"/>
              </a:rPr>
              <a:t>drives,</a:t>
            </a:r>
            <a:r>
              <a:rPr sz="2000" spc="-80" dirty="0">
                <a:latin typeface="Tahoma"/>
                <a:cs typeface="Tahoma"/>
              </a:rPr>
              <a:t> </a:t>
            </a:r>
            <a:r>
              <a:rPr sz="2000" spc="-25" dirty="0">
                <a:latin typeface="Tahoma"/>
                <a:cs typeface="Tahoma"/>
              </a:rPr>
              <a:t>CD </a:t>
            </a:r>
            <a:r>
              <a:rPr sz="2000" dirty="0">
                <a:latin typeface="Tahoma"/>
                <a:cs typeface="Tahoma"/>
              </a:rPr>
              <a:t>and</a:t>
            </a:r>
            <a:r>
              <a:rPr sz="2000" spc="-55" dirty="0">
                <a:latin typeface="Tahoma"/>
                <a:cs typeface="Tahoma"/>
              </a:rPr>
              <a:t> </a:t>
            </a:r>
            <a:r>
              <a:rPr sz="2000" dirty="0">
                <a:latin typeface="Tahoma"/>
                <a:cs typeface="Tahoma"/>
              </a:rPr>
              <a:t>DVD</a:t>
            </a:r>
            <a:r>
              <a:rPr sz="2000" spc="-55" dirty="0">
                <a:latin typeface="Tahoma"/>
                <a:cs typeface="Tahoma"/>
              </a:rPr>
              <a:t> </a:t>
            </a:r>
            <a:r>
              <a:rPr sz="2000" dirty="0">
                <a:latin typeface="Tahoma"/>
                <a:cs typeface="Tahoma"/>
              </a:rPr>
              <a:t>drives,</a:t>
            </a:r>
            <a:r>
              <a:rPr sz="2000" spc="-35" dirty="0">
                <a:latin typeface="Tahoma"/>
                <a:cs typeface="Tahoma"/>
              </a:rPr>
              <a:t> </a:t>
            </a:r>
            <a:r>
              <a:rPr sz="2000" dirty="0">
                <a:latin typeface="Tahoma"/>
                <a:cs typeface="Tahoma"/>
              </a:rPr>
              <a:t>and</a:t>
            </a:r>
            <a:r>
              <a:rPr sz="2000" spc="-50" dirty="0">
                <a:latin typeface="Tahoma"/>
                <a:cs typeface="Tahoma"/>
              </a:rPr>
              <a:t> </a:t>
            </a:r>
            <a:r>
              <a:rPr sz="2000" dirty="0">
                <a:latin typeface="Tahoma"/>
                <a:cs typeface="Tahoma"/>
              </a:rPr>
              <a:t>media</a:t>
            </a:r>
            <a:r>
              <a:rPr sz="2000" spc="-60" dirty="0">
                <a:latin typeface="Tahoma"/>
                <a:cs typeface="Tahoma"/>
              </a:rPr>
              <a:t> </a:t>
            </a:r>
            <a:r>
              <a:rPr sz="2000" dirty="0">
                <a:latin typeface="Tahoma"/>
                <a:cs typeface="Tahoma"/>
              </a:rPr>
              <a:t>card</a:t>
            </a:r>
            <a:r>
              <a:rPr sz="2000" spc="-55" dirty="0">
                <a:latin typeface="Tahoma"/>
                <a:cs typeface="Tahoma"/>
              </a:rPr>
              <a:t> </a:t>
            </a:r>
            <a:r>
              <a:rPr sz="2000" spc="-10" dirty="0">
                <a:latin typeface="Tahoma"/>
                <a:cs typeface="Tahoma"/>
              </a:rPr>
              <a:t>readers </a:t>
            </a:r>
            <a:r>
              <a:rPr sz="2000" dirty="0">
                <a:latin typeface="Tahoma"/>
                <a:cs typeface="Tahoma"/>
              </a:rPr>
              <a:t>that</a:t>
            </a:r>
            <a:r>
              <a:rPr sz="2000" spc="-60" dirty="0">
                <a:latin typeface="Tahoma"/>
                <a:cs typeface="Tahoma"/>
              </a:rPr>
              <a:t> </a:t>
            </a:r>
            <a:r>
              <a:rPr sz="2000" dirty="0">
                <a:latin typeface="Tahoma"/>
                <a:cs typeface="Tahoma"/>
              </a:rPr>
              <a:t>are</a:t>
            </a:r>
            <a:r>
              <a:rPr sz="2000" spc="-40" dirty="0">
                <a:latin typeface="Tahoma"/>
                <a:cs typeface="Tahoma"/>
              </a:rPr>
              <a:t> </a:t>
            </a:r>
            <a:r>
              <a:rPr sz="2000" dirty="0">
                <a:latin typeface="Tahoma"/>
                <a:cs typeface="Tahoma"/>
              </a:rPr>
              <a:t>used</a:t>
            </a:r>
            <a:r>
              <a:rPr sz="2000" spc="-45" dirty="0">
                <a:latin typeface="Tahoma"/>
                <a:cs typeface="Tahoma"/>
              </a:rPr>
              <a:t> </a:t>
            </a:r>
            <a:r>
              <a:rPr sz="2000" dirty="0">
                <a:latin typeface="Tahoma"/>
                <a:cs typeface="Tahoma"/>
              </a:rPr>
              <a:t>with</a:t>
            </a:r>
            <a:r>
              <a:rPr sz="2000" spc="-55" dirty="0">
                <a:latin typeface="Tahoma"/>
                <a:cs typeface="Tahoma"/>
              </a:rPr>
              <a:t> </a:t>
            </a:r>
            <a:r>
              <a:rPr sz="2000" dirty="0">
                <a:latin typeface="Tahoma"/>
                <a:cs typeface="Tahoma"/>
              </a:rPr>
              <a:t>USB</a:t>
            </a:r>
            <a:r>
              <a:rPr sz="2000" spc="-55" dirty="0">
                <a:latin typeface="Tahoma"/>
                <a:cs typeface="Tahoma"/>
              </a:rPr>
              <a:t> </a:t>
            </a:r>
            <a:r>
              <a:rPr sz="2000" dirty="0">
                <a:latin typeface="Tahoma"/>
                <a:cs typeface="Tahoma"/>
              </a:rPr>
              <a:t>drives</a:t>
            </a:r>
            <a:r>
              <a:rPr sz="2000" spc="-45" dirty="0">
                <a:latin typeface="Tahoma"/>
                <a:cs typeface="Tahoma"/>
              </a:rPr>
              <a:t> </a:t>
            </a:r>
            <a:r>
              <a:rPr sz="2000" dirty="0">
                <a:latin typeface="Tahoma"/>
                <a:cs typeface="Tahoma"/>
              </a:rPr>
              <a:t>and</a:t>
            </a:r>
            <a:r>
              <a:rPr sz="2000" spc="-55" dirty="0">
                <a:latin typeface="Tahoma"/>
                <a:cs typeface="Tahoma"/>
              </a:rPr>
              <a:t> </a:t>
            </a:r>
            <a:r>
              <a:rPr sz="2000" spc="-10" dirty="0">
                <a:latin typeface="Tahoma"/>
                <a:cs typeface="Tahoma"/>
              </a:rPr>
              <a:t>flash </a:t>
            </a:r>
            <a:r>
              <a:rPr sz="2000" dirty="0">
                <a:latin typeface="Tahoma"/>
                <a:cs typeface="Tahoma"/>
              </a:rPr>
              <a:t>memory</a:t>
            </a:r>
            <a:r>
              <a:rPr sz="2000" spc="-100" dirty="0">
                <a:latin typeface="Tahoma"/>
                <a:cs typeface="Tahoma"/>
              </a:rPr>
              <a:t> </a:t>
            </a:r>
            <a:r>
              <a:rPr sz="2000" spc="-10" dirty="0">
                <a:latin typeface="Tahoma"/>
                <a:cs typeface="Tahoma"/>
              </a:rPr>
              <a:t>cards.</a:t>
            </a:r>
            <a:endParaRPr sz="2000" dirty="0">
              <a:latin typeface="Tahoma"/>
              <a:cs typeface="Tahoma"/>
            </a:endParaRPr>
          </a:p>
        </p:txBody>
      </p:sp>
    </p:spTree>
    <p:extLst>
      <p:ext uri="{BB962C8B-B14F-4D97-AF65-F5344CB8AC3E}">
        <p14:creationId xmlns:p14="http://schemas.microsoft.com/office/powerpoint/2010/main" val="334629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0939" y="609677"/>
            <a:ext cx="10358120" cy="814659"/>
          </a:xfrm>
          <a:prstGeom prst="rect">
            <a:avLst/>
          </a:prstGeom>
        </p:spPr>
        <p:txBody>
          <a:bodyPr vert="horz" wrap="square" lIns="0" tIns="136220" rIns="0" bIns="0" rtlCol="0">
            <a:spAutoFit/>
          </a:bodyPr>
          <a:lstStyle/>
          <a:p>
            <a:pPr marL="12700">
              <a:spcBef>
                <a:spcPts val="105"/>
              </a:spcBef>
            </a:pPr>
            <a:r>
              <a:rPr dirty="0"/>
              <a:t>Computer</a:t>
            </a:r>
            <a:r>
              <a:rPr spc="-40" dirty="0"/>
              <a:t> </a:t>
            </a:r>
            <a:r>
              <a:rPr spc="-10" dirty="0"/>
              <a:t>Fundamentals</a:t>
            </a:r>
          </a:p>
        </p:txBody>
      </p:sp>
      <p:pic>
        <p:nvPicPr>
          <p:cNvPr id="3" name="object 3"/>
          <p:cNvPicPr/>
          <p:nvPr/>
        </p:nvPicPr>
        <p:blipFill>
          <a:blip r:embed="rId2" cstate="print"/>
          <a:stretch>
            <a:fillRect/>
          </a:stretch>
        </p:blipFill>
        <p:spPr>
          <a:xfrm>
            <a:off x="2514600" y="2209800"/>
            <a:ext cx="6950964" cy="3505200"/>
          </a:xfrm>
          <a:prstGeom prst="rect">
            <a:avLst/>
          </a:prstGeom>
        </p:spPr>
      </p:pic>
      <p:sp>
        <p:nvSpPr>
          <p:cNvPr id="5" name="object 5"/>
          <p:cNvSpPr txBox="1">
            <a:spLocks noGrp="1"/>
          </p:cNvSpPr>
          <p:nvPr>
            <p:ph type="sldNum" sz="quarter" idx="7"/>
          </p:nvPr>
        </p:nvSpPr>
        <p:spPr>
          <a:xfrm>
            <a:off x="10302240" y="6377941"/>
            <a:ext cx="2804160" cy="289823"/>
          </a:xfrm>
          <a:prstGeom prst="rect">
            <a:avLst/>
          </a:prstGeom>
        </p:spPr>
        <p:txBody>
          <a:bodyPr vert="horz" wrap="square" lIns="0" tIns="12700" rIns="0" bIns="0" rtlCol="0">
            <a:spAutoFit/>
          </a:bodyPr>
          <a:lstStyle/>
          <a:p>
            <a:pPr marL="38100">
              <a:spcBef>
                <a:spcPts val="100"/>
              </a:spcBef>
            </a:pPr>
            <a:fld id="{81D60167-4931-47E6-BA6A-407CBD079E47}" type="slidenum">
              <a:rPr spc="-25" dirty="0"/>
              <a:pPr marL="38100">
                <a:spcBef>
                  <a:spcPts val="100"/>
                </a:spcBef>
              </a:pPr>
              <a:t>9</a:t>
            </a:fld>
            <a:endParaRPr spc="-25" dirty="0"/>
          </a:p>
        </p:txBody>
      </p:sp>
      <p:sp>
        <p:nvSpPr>
          <p:cNvPr id="6" name="object 4"/>
          <p:cNvSpPr txBox="1">
            <a:spLocks noGrp="1"/>
          </p:cNvSpPr>
          <p:nvPr>
            <p:ph type="ftr" sz="quarter" idx="5"/>
          </p:nvPr>
        </p:nvSpPr>
        <p:spPr>
          <a:xfrm>
            <a:off x="228600" y="6227925"/>
            <a:ext cx="6979920" cy="289823"/>
          </a:xfrm>
          <a:prstGeom prst="rect">
            <a:avLst/>
          </a:prstGeom>
        </p:spPr>
        <p:txBody>
          <a:bodyPr vert="horz" wrap="square" lIns="0" tIns="12700" rIns="0" bIns="0" rtlCol="0">
            <a:spAutoFit/>
          </a:bodyPr>
          <a:lstStyle/>
          <a:p>
            <a:pPr marL="12700">
              <a:spcBef>
                <a:spcPts val="100"/>
              </a:spcBef>
            </a:pPr>
            <a:r>
              <a:rPr dirty="0"/>
              <a:t>Copyright</a:t>
            </a:r>
            <a:r>
              <a:rPr spc="-35" dirty="0"/>
              <a:t> </a:t>
            </a:r>
            <a:r>
              <a:rPr dirty="0"/>
              <a:t>©</a:t>
            </a:r>
            <a:r>
              <a:rPr spc="-40" dirty="0"/>
              <a:t> </a:t>
            </a:r>
            <a:r>
              <a:rPr dirty="0"/>
              <a:t>2011</a:t>
            </a:r>
            <a:r>
              <a:rPr spc="-80" dirty="0"/>
              <a:t> </a:t>
            </a:r>
            <a:r>
              <a:rPr dirty="0"/>
              <a:t>Pearson</a:t>
            </a:r>
            <a:r>
              <a:rPr spc="-35" dirty="0"/>
              <a:t> </a:t>
            </a:r>
            <a:r>
              <a:rPr dirty="0"/>
              <a:t>Education,</a:t>
            </a:r>
            <a:r>
              <a:rPr spc="-30" dirty="0"/>
              <a:t> </a:t>
            </a:r>
            <a:r>
              <a:rPr dirty="0"/>
              <a:t>Inc.</a:t>
            </a:r>
            <a:r>
              <a:rPr spc="-50" dirty="0"/>
              <a:t> </a:t>
            </a:r>
            <a:r>
              <a:rPr dirty="0"/>
              <a:t>Publishing</a:t>
            </a:r>
            <a:r>
              <a:rPr spc="-45" dirty="0"/>
              <a:t> </a:t>
            </a:r>
            <a:r>
              <a:rPr dirty="0"/>
              <a:t>as</a:t>
            </a:r>
            <a:r>
              <a:rPr spc="-30" dirty="0"/>
              <a:t> </a:t>
            </a:r>
            <a:r>
              <a:rPr dirty="0"/>
              <a:t>Prentice</a:t>
            </a:r>
            <a:r>
              <a:rPr spc="-35" dirty="0"/>
              <a:t> </a:t>
            </a:r>
            <a:r>
              <a:rPr spc="-20" dirty="0"/>
              <a:t>Hall</a:t>
            </a:r>
          </a:p>
        </p:txBody>
      </p:sp>
      <p:pic>
        <p:nvPicPr>
          <p:cNvPr id="7" name="object 2"/>
          <p:cNvPicPr/>
          <p:nvPr/>
        </p:nvPicPr>
        <p:blipFill>
          <a:blip r:embed="rId3" cstate="print"/>
          <a:stretch>
            <a:fillRect/>
          </a:stretch>
        </p:blipFill>
        <p:spPr>
          <a:xfrm>
            <a:off x="10989564" y="5807964"/>
            <a:ext cx="821436" cy="821436"/>
          </a:xfrm>
          <a:prstGeom prst="rect">
            <a:avLst/>
          </a:prstGeom>
        </p:spPr>
      </p:pic>
    </p:spTree>
    <p:extLst>
      <p:ext uri="{BB962C8B-B14F-4D97-AF65-F5344CB8AC3E}">
        <p14:creationId xmlns:p14="http://schemas.microsoft.com/office/powerpoint/2010/main" val="2056821463"/>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280</TotalTime>
  <Words>2741</Words>
  <Application>Microsoft Office PowerPoint</Application>
  <PresentationFormat>Widescreen</PresentationFormat>
  <Paragraphs>378</Paragraphs>
  <Slides>36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Arial MT</vt:lpstr>
      <vt:lpstr>Calibri</vt:lpstr>
      <vt:lpstr>Calibri Light</vt:lpstr>
      <vt:lpstr>Microsoft Sans Serif</vt:lpstr>
      <vt:lpstr>Tahoma</vt:lpstr>
      <vt:lpstr>Times New Roman</vt:lpstr>
      <vt:lpstr>Wingdings</vt:lpstr>
      <vt:lpstr>Office Theme</vt:lpstr>
      <vt:lpstr>Objectives</vt:lpstr>
      <vt:lpstr>Session 1 - Intro For Computers , Programming Language and Python</vt:lpstr>
      <vt:lpstr>Computers Are Your Future</vt:lpstr>
      <vt:lpstr>Objectives</vt:lpstr>
      <vt:lpstr>Computer Fundamentals</vt:lpstr>
      <vt:lpstr>Computer Fundamentals</vt:lpstr>
      <vt:lpstr>Computer Fundamentals</vt:lpstr>
      <vt:lpstr>Computer Fundamentals</vt:lpstr>
      <vt:lpstr>Computer Fundamentals</vt:lpstr>
      <vt:lpstr>Types of Computers</vt:lpstr>
      <vt:lpstr>Types of Computers</vt:lpstr>
      <vt:lpstr>PowerPoint Presentation</vt:lpstr>
      <vt:lpstr>PowerPoint Presentation</vt:lpstr>
      <vt:lpstr>Understanding Binary, Decimal</vt:lpstr>
      <vt:lpstr> Decimal to Binary Conversion</vt:lpstr>
      <vt:lpstr>Programming Languages  and Program Development</vt:lpstr>
      <vt:lpstr>What is Programming</vt:lpstr>
      <vt:lpstr>Define the Problem</vt:lpstr>
      <vt:lpstr>Outline the Solution</vt:lpstr>
      <vt:lpstr>Test the Algorithm for Correctness</vt:lpstr>
      <vt:lpstr>What is Python?</vt:lpstr>
      <vt:lpstr>Origin of Python</vt:lpstr>
      <vt:lpstr>Advantages of Python </vt:lpstr>
      <vt:lpstr>Contents</vt:lpstr>
      <vt:lpstr>Popularity Ranking</vt:lpstr>
      <vt:lpstr>What is a Variable in Python?</vt:lpstr>
      <vt:lpstr>Variable Assignment and Initialization</vt:lpstr>
      <vt:lpstr>Updating Variables</vt:lpstr>
      <vt:lpstr>Arithmetic Operations in Python</vt:lpstr>
      <vt:lpstr>Contents</vt:lpstr>
      <vt:lpstr>Lists</vt:lpstr>
      <vt:lpstr> Methods of Python Listing</vt:lpstr>
      <vt:lpstr>&gt;&gt;&gt;x = [1, 2, 3]</vt:lpstr>
      <vt:lpstr>PowerPoint Presentation</vt:lpstr>
      <vt:lpstr>PowerPoint Presentation</vt:lpstr>
      <vt:lpstr>Thanks www.huawei.com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 4 - Math Basics in Python</dc:title>
  <dc:creator>T.A. Nermine Naguib</dc:creator>
  <cp:lastModifiedBy>Sefen</cp:lastModifiedBy>
  <cp:revision>48</cp:revision>
  <dcterms:created xsi:type="dcterms:W3CDTF">2024-10-05T16:13:55Z</dcterms:created>
  <dcterms:modified xsi:type="dcterms:W3CDTF">2024-11-08T10:32:15Z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2021-05-05T00:00:00Z</vt:filetime>
  </property>
  <property fmtid="{D5CDD505-2E9C-101B-9397-08002B2CF9AE}" pid="3" name="Creator">
    <vt:lpwstr>Microsoft® PowerPoint® for Microsoft 365</vt:lpwstr>
  </property>
  <property fmtid="{D5CDD505-2E9C-101B-9397-08002B2CF9AE}" pid="4" name="LastSaved">
    <vt:filetime>2024-10-05T00:00:00Z</vt:filetime>
  </property>
</Properties>
</file>